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19.9.2017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229600" cy="16764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Dokážeš získať celý poklad??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pokl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17588"/>
            <a:ext cx="5181600" cy="4640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6858001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" y="609600"/>
            <a:ext cx="8915400" cy="53340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8.Časť pokladu sa nachádza v štáte, v ktorom prevláda </a:t>
            </a:r>
            <a:r>
              <a:rPr lang="sk-SK" sz="3600" b="1" dirty="0" err="1" smtClean="0"/>
              <a:t>mongoloidná</a:t>
            </a:r>
            <a:r>
              <a:rPr lang="sk-SK" sz="3600" b="1" dirty="0" smtClean="0"/>
              <a:t> rasa a v ktorom sa nachádza sopka Fudži.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SVETOVÉ NAJ 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Výsledok vyhľadávania obrázkov pre dopyt svetove naj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181994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Vývojový diagram: dierna páska 3"/>
          <p:cNvSpPr/>
          <p:nvPr/>
        </p:nvSpPr>
        <p:spPr>
          <a:xfrm>
            <a:off x="381000" y="304800"/>
            <a:ext cx="6324600" cy="152400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ysClr val="windowText" lastClr="000000"/>
                </a:solidFill>
              </a:rPr>
              <a:t>Najvyššie pohorie + vrch</a:t>
            </a:r>
            <a:endParaRPr lang="sk-SK" sz="3600" dirty="0">
              <a:solidFill>
                <a:sysClr val="windowText" lastClr="000000"/>
              </a:solidFill>
            </a:endParaRPr>
          </a:p>
        </p:txBody>
      </p:sp>
      <p:pic>
        <p:nvPicPr>
          <p:cNvPr id="36866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4484" cy="5257800"/>
          </a:xfrm>
          <a:prstGeom prst="rect">
            <a:avLst/>
          </a:prstGeom>
          <a:noFill/>
        </p:spPr>
      </p:pic>
      <p:sp>
        <p:nvSpPr>
          <p:cNvPr id="6" name="Vývojový diagram: dierna páska 5"/>
          <p:cNvSpPr/>
          <p:nvPr/>
        </p:nvSpPr>
        <p:spPr>
          <a:xfrm>
            <a:off x="304800" y="5181600"/>
            <a:ext cx="6324600" cy="167640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ysClr val="windowText" lastClr="000000"/>
                </a:solidFill>
              </a:rPr>
              <a:t>Najnižšie položené miesto na Zemi</a:t>
            </a:r>
            <a:endParaRPr lang="sk-SK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Vývojový diagram: dierna páska 6"/>
          <p:cNvSpPr/>
          <p:nvPr/>
        </p:nvSpPr>
        <p:spPr>
          <a:xfrm>
            <a:off x="228600" y="3810000"/>
            <a:ext cx="6324600" cy="1524000"/>
          </a:xfrm>
          <a:prstGeom prst="flowChartPunchedTape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ysClr val="windowText" lastClr="000000"/>
                </a:solidFill>
              </a:rPr>
              <a:t>Najväčší ostrov sveta</a:t>
            </a:r>
            <a:endParaRPr lang="sk-SK" sz="3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44484" cy="5257800"/>
          </a:xfrm>
          <a:prstGeom prst="rect">
            <a:avLst/>
          </a:prstGeom>
          <a:noFill/>
        </p:spPr>
      </p:pic>
      <p:sp>
        <p:nvSpPr>
          <p:cNvPr id="5" name="Vývojový diagram: dierna páska 4"/>
          <p:cNvSpPr/>
          <p:nvPr/>
        </p:nvSpPr>
        <p:spPr>
          <a:xfrm>
            <a:off x="0" y="5105400"/>
            <a:ext cx="6324600" cy="1524000"/>
          </a:xfrm>
          <a:prstGeom prst="flowChartPunchedTape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ysClr val="windowText" lastClr="000000"/>
                </a:solidFill>
              </a:rPr>
              <a:t>Najväčší polostrov sveta</a:t>
            </a:r>
            <a:endParaRPr lang="sk-SK" sz="3600" dirty="0">
              <a:solidFill>
                <a:sysClr val="windowText" lastClr="000000"/>
              </a:solidFill>
            </a:endParaRPr>
          </a:p>
        </p:txBody>
      </p:sp>
      <p:sp>
        <p:nvSpPr>
          <p:cNvPr id="6" name="Vývojový diagram: dierna páska 5"/>
          <p:cNvSpPr/>
          <p:nvPr/>
        </p:nvSpPr>
        <p:spPr>
          <a:xfrm>
            <a:off x="0" y="4648200"/>
            <a:ext cx="6324600" cy="152400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ysClr val="windowText" lastClr="000000"/>
                </a:solidFill>
              </a:rPr>
              <a:t>Najväčšie jazero</a:t>
            </a:r>
            <a:endParaRPr lang="sk-SK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Vývojový diagram: dierna páska 6"/>
          <p:cNvSpPr/>
          <p:nvPr/>
        </p:nvSpPr>
        <p:spPr>
          <a:xfrm>
            <a:off x="0" y="3810000"/>
            <a:ext cx="6324600" cy="1524000"/>
          </a:xfrm>
          <a:prstGeom prst="flowChartPunchedTap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ysClr val="windowText" lastClr="000000"/>
                </a:solidFill>
              </a:rPr>
              <a:t>Najhlbšie jazero</a:t>
            </a:r>
            <a:endParaRPr lang="sk-SK" sz="3600" dirty="0">
              <a:solidFill>
                <a:sysClr val="windowText" lastClr="000000"/>
              </a:solidFill>
            </a:endParaRPr>
          </a:p>
        </p:txBody>
      </p:sp>
      <p:sp>
        <p:nvSpPr>
          <p:cNvPr id="8" name="Vývojový diagram: dierna páska 7"/>
          <p:cNvSpPr/>
          <p:nvPr/>
        </p:nvSpPr>
        <p:spPr>
          <a:xfrm>
            <a:off x="0" y="3962400"/>
            <a:ext cx="6324600" cy="1524000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ysClr val="windowText" lastClr="000000"/>
                </a:solidFill>
              </a:rPr>
              <a:t>Najľudnatejší štát</a:t>
            </a:r>
            <a:endParaRPr lang="sk-SK" sz="3600" dirty="0">
              <a:solidFill>
                <a:sysClr val="windowText" lastClr="000000"/>
              </a:solidFill>
            </a:endParaRPr>
          </a:p>
        </p:txBody>
      </p:sp>
      <p:sp>
        <p:nvSpPr>
          <p:cNvPr id="9" name="Vývojový diagram: dierna páska 8"/>
          <p:cNvSpPr/>
          <p:nvPr/>
        </p:nvSpPr>
        <p:spPr>
          <a:xfrm>
            <a:off x="0" y="4191000"/>
            <a:ext cx="6324600" cy="1524000"/>
          </a:xfrm>
          <a:prstGeom prst="flowChartPunchedTap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ysClr val="windowText" lastClr="000000"/>
                </a:solidFill>
              </a:rPr>
              <a:t>Najväčší štát</a:t>
            </a:r>
            <a:endParaRPr lang="sk-SK" sz="3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894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Rozšifruj skryté </a:t>
            </a:r>
            <a:r>
              <a:rPr lang="sk-SK" dirty="0" err="1" smtClean="0"/>
              <a:t>nápovedy</a:t>
            </a:r>
            <a:r>
              <a:rPr lang="sk-SK" dirty="0" smtClean="0"/>
              <a:t>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mapa sveta kontinen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224" y="2286000"/>
            <a:ext cx="9010776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6858001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" y="609600"/>
            <a:ext cx="8915400" cy="53340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1.Časť pokladu sa nachádza na polostrove, ktorý patrí USA a ktorý obmýva Tichý oceán.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6858001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" y="609600"/>
            <a:ext cx="8915400" cy="5334000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2.Časť pokladu sa nachádza v štáte Južnej Ameriky, v ktorom sa nachádza pohorie Andy a púšť Atacama.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6858001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" y="609600"/>
            <a:ext cx="8915400" cy="53340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3.Časť pokladu získaš, ak sa ponoríš na dno mora, ktoré obmýva polostrov Florida a je súčasťou Atlantického oceánu.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6858001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" y="609600"/>
            <a:ext cx="8915400" cy="53340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4</a:t>
            </a:r>
            <a:r>
              <a:rPr lang="sk-SK" sz="3600" b="1" dirty="0" smtClean="0"/>
              <a:t>.Časť na teba čaká na ostrove, v ktorom ťa privítajú pozdravom </a:t>
            </a:r>
            <a:r>
              <a:rPr lang="sk-SK" sz="3600" b="1" dirty="0" err="1" smtClean="0"/>
              <a:t>Aloha</a:t>
            </a:r>
            <a:r>
              <a:rPr lang="sk-SK" sz="3600" b="1" dirty="0" smtClean="0"/>
              <a:t>. S obyvateľmi si tu môžeš zatancovať tanec </a:t>
            </a:r>
            <a:r>
              <a:rPr lang="sk-SK" sz="3600" b="1" dirty="0" err="1" smtClean="0"/>
              <a:t>hula</a:t>
            </a:r>
            <a:r>
              <a:rPr lang="sk-SK" sz="3600" b="1" dirty="0" smtClean="0"/>
              <a:t>. 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6858001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" y="609600"/>
            <a:ext cx="8915400" cy="5334000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5</a:t>
            </a:r>
            <a:r>
              <a:rPr lang="sk-SK" sz="3600" b="1" dirty="0" smtClean="0"/>
              <a:t>.Časť pokladu je umiestnená v severnej časti najväčšieho ostrova sveta, ktorý patrí Dánsku.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6858001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" y="609600"/>
            <a:ext cx="8915400" cy="53340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6.Časť pokladu nájdeš v hlavnom meste Austrálie.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2" descr="Výsledok vyhľadávania obrázkov pre dopyt otaz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6858001"/>
          </a:xfrm>
          <a:prstGeom prst="rect">
            <a:avLst/>
          </a:prstGeom>
          <a:noFill/>
        </p:spPr>
      </p:pic>
      <p:sp>
        <p:nvSpPr>
          <p:cNvPr id="6" name="Oválna bublina 5"/>
          <p:cNvSpPr/>
          <p:nvPr/>
        </p:nvSpPr>
        <p:spPr>
          <a:xfrm>
            <a:off x="76200" y="609600"/>
            <a:ext cx="8915400" cy="53340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7.Časť pokladu sa nachádza v neobývanej časti sveta, ktorú obmýva Južný oceán.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</TotalTime>
  <Words>171</Words>
  <PresentationFormat>Prezentácia na obrazovke (4:3)</PresentationFormat>
  <Paragraphs>19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Odliatok</vt:lpstr>
      <vt:lpstr>Dokážeš získať celý poklad??</vt:lpstr>
      <vt:lpstr>Rozšifruj skryté nápovedy 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SVETOVÉ NAJ ...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27</cp:revision>
  <dcterms:created xsi:type="dcterms:W3CDTF">2017-09-19T13:34:07Z</dcterms:created>
  <dcterms:modified xsi:type="dcterms:W3CDTF">2017-09-19T14:07:31Z</dcterms:modified>
</cp:coreProperties>
</file>