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25408D-4954-4277-ADA2-F1AE10AF2338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098BA00-0FD8-4D88-ABD6-DF75D8231DBD}">
      <dgm:prSet/>
      <dgm:spPr/>
      <dgm:t>
        <a:bodyPr/>
        <a:lstStyle/>
        <a:p>
          <a:r>
            <a:rPr lang="sk-SK" dirty="0">
              <a:solidFill>
                <a:schemeClr val="bg2"/>
              </a:solidFill>
              <a:latin typeface="+mj-lt"/>
            </a:rPr>
            <a:t>Znakmi národa sú spoločné: </a:t>
          </a:r>
          <a:endParaRPr lang="en-US" dirty="0">
            <a:solidFill>
              <a:schemeClr val="bg2"/>
            </a:solidFill>
            <a:latin typeface="+mj-lt"/>
          </a:endParaRPr>
        </a:p>
      </dgm:t>
    </dgm:pt>
    <dgm:pt modelId="{D0615292-86BA-487D-954F-0AC9FF5CCF8E}" type="parTrans" cxnId="{A4AD24AC-47FA-4E65-861B-809BE9CBDD40}">
      <dgm:prSet/>
      <dgm:spPr/>
      <dgm:t>
        <a:bodyPr/>
        <a:lstStyle/>
        <a:p>
          <a:endParaRPr lang="en-US"/>
        </a:p>
      </dgm:t>
    </dgm:pt>
    <dgm:pt modelId="{90D7116B-E656-4309-811A-7242BA922FFC}" type="sibTrans" cxnId="{A4AD24AC-47FA-4E65-861B-809BE9CBDD40}">
      <dgm:prSet/>
      <dgm:spPr/>
      <dgm:t>
        <a:bodyPr/>
        <a:lstStyle/>
        <a:p>
          <a:endParaRPr lang="en-US"/>
        </a:p>
      </dgm:t>
    </dgm:pt>
    <dgm:pt modelId="{048AAEA7-D150-4D58-8463-C71FFAC96C15}">
      <dgm:prSet/>
      <dgm:spPr/>
      <dgm:t>
        <a:bodyPr/>
        <a:lstStyle/>
        <a:p>
          <a:r>
            <a:rPr lang="sk-SK">
              <a:solidFill>
                <a:schemeClr val="bg2"/>
              </a:solidFill>
              <a:latin typeface="+mj-lt"/>
            </a:rPr>
            <a:t>územie,</a:t>
          </a:r>
          <a:endParaRPr lang="en-US">
            <a:solidFill>
              <a:schemeClr val="bg2"/>
            </a:solidFill>
            <a:latin typeface="+mj-lt"/>
          </a:endParaRPr>
        </a:p>
      </dgm:t>
    </dgm:pt>
    <dgm:pt modelId="{2286B680-97EB-4A38-B1AF-FA5738AB6AAF}" type="parTrans" cxnId="{07FA3284-15D9-4C85-8771-92EDDB27BA15}">
      <dgm:prSet/>
      <dgm:spPr/>
      <dgm:t>
        <a:bodyPr/>
        <a:lstStyle/>
        <a:p>
          <a:endParaRPr lang="en-US"/>
        </a:p>
      </dgm:t>
    </dgm:pt>
    <dgm:pt modelId="{F019118D-8381-459E-97DB-54F98481AD00}" type="sibTrans" cxnId="{07FA3284-15D9-4C85-8771-92EDDB27BA15}">
      <dgm:prSet/>
      <dgm:spPr/>
      <dgm:t>
        <a:bodyPr/>
        <a:lstStyle/>
        <a:p>
          <a:endParaRPr lang="en-US"/>
        </a:p>
      </dgm:t>
    </dgm:pt>
    <dgm:pt modelId="{EE5B256B-CB15-4541-8E41-45F07131213E}">
      <dgm:prSet/>
      <dgm:spPr/>
      <dgm:t>
        <a:bodyPr/>
        <a:lstStyle/>
        <a:p>
          <a:r>
            <a:rPr lang="sk-SK">
              <a:solidFill>
                <a:schemeClr val="bg2"/>
              </a:solidFill>
              <a:latin typeface="+mj-lt"/>
            </a:rPr>
            <a:t>jazyk, </a:t>
          </a:r>
          <a:endParaRPr lang="en-US">
            <a:solidFill>
              <a:schemeClr val="bg2"/>
            </a:solidFill>
            <a:latin typeface="+mj-lt"/>
          </a:endParaRPr>
        </a:p>
      </dgm:t>
    </dgm:pt>
    <dgm:pt modelId="{0E64C424-E429-4BFF-8F17-CF1F849A7CA0}" type="parTrans" cxnId="{82E629E8-8827-4A5D-A261-A3A5FD341B42}">
      <dgm:prSet/>
      <dgm:spPr/>
      <dgm:t>
        <a:bodyPr/>
        <a:lstStyle/>
        <a:p>
          <a:endParaRPr lang="en-US"/>
        </a:p>
      </dgm:t>
    </dgm:pt>
    <dgm:pt modelId="{064147C1-E3B3-4F77-8F89-DC7B4FAD1B0B}" type="sibTrans" cxnId="{82E629E8-8827-4A5D-A261-A3A5FD341B42}">
      <dgm:prSet/>
      <dgm:spPr/>
      <dgm:t>
        <a:bodyPr/>
        <a:lstStyle/>
        <a:p>
          <a:endParaRPr lang="en-US"/>
        </a:p>
      </dgm:t>
    </dgm:pt>
    <dgm:pt modelId="{F4976C8F-1611-41A6-B22B-95480448430C}">
      <dgm:prSet/>
      <dgm:spPr/>
      <dgm:t>
        <a:bodyPr/>
        <a:lstStyle/>
        <a:p>
          <a:r>
            <a:rPr lang="sk-SK">
              <a:solidFill>
                <a:schemeClr val="bg2"/>
              </a:solidFill>
              <a:latin typeface="+mj-lt"/>
            </a:rPr>
            <a:t>minulosť (história), </a:t>
          </a:r>
          <a:endParaRPr lang="en-US">
            <a:solidFill>
              <a:schemeClr val="bg2"/>
            </a:solidFill>
            <a:latin typeface="+mj-lt"/>
          </a:endParaRPr>
        </a:p>
      </dgm:t>
    </dgm:pt>
    <dgm:pt modelId="{9A46B71B-9CAA-4CB9-9130-6360E0703BC3}" type="parTrans" cxnId="{7CBAB3F1-7A5A-4913-BE8A-2F8E3C6F3D19}">
      <dgm:prSet/>
      <dgm:spPr/>
      <dgm:t>
        <a:bodyPr/>
        <a:lstStyle/>
        <a:p>
          <a:endParaRPr lang="en-US"/>
        </a:p>
      </dgm:t>
    </dgm:pt>
    <dgm:pt modelId="{840E2CC4-76D1-43A9-821F-5586409ED4CD}" type="sibTrans" cxnId="{7CBAB3F1-7A5A-4913-BE8A-2F8E3C6F3D19}">
      <dgm:prSet/>
      <dgm:spPr/>
      <dgm:t>
        <a:bodyPr/>
        <a:lstStyle/>
        <a:p>
          <a:endParaRPr lang="en-US"/>
        </a:p>
      </dgm:t>
    </dgm:pt>
    <dgm:pt modelId="{AA4DE7EC-93A1-4197-93BC-87E9E1DD4244}">
      <dgm:prSet/>
      <dgm:spPr/>
      <dgm:t>
        <a:bodyPr/>
        <a:lstStyle/>
        <a:p>
          <a:r>
            <a:rPr lang="sk-SK">
              <a:solidFill>
                <a:schemeClr val="bg2"/>
              </a:solidFill>
              <a:latin typeface="+mj-lt"/>
            </a:rPr>
            <a:t>zvyky,</a:t>
          </a:r>
          <a:endParaRPr lang="en-US">
            <a:solidFill>
              <a:schemeClr val="bg2"/>
            </a:solidFill>
            <a:latin typeface="+mj-lt"/>
          </a:endParaRPr>
        </a:p>
      </dgm:t>
    </dgm:pt>
    <dgm:pt modelId="{391E16B2-CBAD-464B-B9E6-86893803F971}" type="parTrans" cxnId="{A9E93928-9A0A-4FC7-9176-180A98A65AA3}">
      <dgm:prSet/>
      <dgm:spPr/>
      <dgm:t>
        <a:bodyPr/>
        <a:lstStyle/>
        <a:p>
          <a:endParaRPr lang="en-US"/>
        </a:p>
      </dgm:t>
    </dgm:pt>
    <dgm:pt modelId="{28AE93C2-3EB5-4042-B2C7-BCDDA898F776}" type="sibTrans" cxnId="{A9E93928-9A0A-4FC7-9176-180A98A65AA3}">
      <dgm:prSet/>
      <dgm:spPr/>
      <dgm:t>
        <a:bodyPr/>
        <a:lstStyle/>
        <a:p>
          <a:endParaRPr lang="en-US"/>
        </a:p>
      </dgm:t>
    </dgm:pt>
    <dgm:pt modelId="{E85940EE-6889-44A8-86DC-AE50CCFFB3BA}">
      <dgm:prSet/>
      <dgm:spPr/>
      <dgm:t>
        <a:bodyPr/>
        <a:lstStyle/>
        <a:p>
          <a:r>
            <a:rPr lang="sk-SK">
              <a:solidFill>
                <a:schemeClr val="bg2"/>
              </a:solidFill>
              <a:latin typeface="+mj-lt"/>
            </a:rPr>
            <a:t>tradície, </a:t>
          </a:r>
          <a:endParaRPr lang="en-US">
            <a:solidFill>
              <a:schemeClr val="bg2"/>
            </a:solidFill>
            <a:latin typeface="+mj-lt"/>
          </a:endParaRPr>
        </a:p>
      </dgm:t>
    </dgm:pt>
    <dgm:pt modelId="{46060286-175B-4A79-AAE2-76181B8AFBCF}" type="parTrans" cxnId="{C3214C5A-6D5C-4D8E-84CF-876344D31D55}">
      <dgm:prSet/>
      <dgm:spPr/>
      <dgm:t>
        <a:bodyPr/>
        <a:lstStyle/>
        <a:p>
          <a:endParaRPr lang="en-US"/>
        </a:p>
      </dgm:t>
    </dgm:pt>
    <dgm:pt modelId="{58B1E319-1779-4BE7-9C1E-CC91BB5CE717}" type="sibTrans" cxnId="{C3214C5A-6D5C-4D8E-84CF-876344D31D55}">
      <dgm:prSet/>
      <dgm:spPr/>
      <dgm:t>
        <a:bodyPr/>
        <a:lstStyle/>
        <a:p>
          <a:endParaRPr lang="en-US"/>
        </a:p>
      </dgm:t>
    </dgm:pt>
    <dgm:pt modelId="{EBEDF5D6-2949-47AE-B905-639932F1184C}">
      <dgm:prSet/>
      <dgm:spPr/>
      <dgm:t>
        <a:bodyPr/>
        <a:lstStyle/>
        <a:p>
          <a:r>
            <a:rPr lang="sk-SK">
              <a:solidFill>
                <a:schemeClr val="bg2"/>
              </a:solidFill>
              <a:latin typeface="+mj-lt"/>
            </a:rPr>
            <a:t>kultúra. </a:t>
          </a:r>
          <a:endParaRPr lang="en-US">
            <a:solidFill>
              <a:schemeClr val="bg2"/>
            </a:solidFill>
            <a:latin typeface="+mj-lt"/>
          </a:endParaRPr>
        </a:p>
      </dgm:t>
    </dgm:pt>
    <dgm:pt modelId="{B70F81EE-7698-4F72-9DF9-94D90644928B}" type="parTrans" cxnId="{E7D5D873-9D30-445C-9A1F-81EFFCE30EE5}">
      <dgm:prSet/>
      <dgm:spPr/>
      <dgm:t>
        <a:bodyPr/>
        <a:lstStyle/>
        <a:p>
          <a:endParaRPr lang="en-US"/>
        </a:p>
      </dgm:t>
    </dgm:pt>
    <dgm:pt modelId="{C55F4624-F918-45AA-9E1B-D45D6992561D}" type="sibTrans" cxnId="{E7D5D873-9D30-445C-9A1F-81EFFCE30EE5}">
      <dgm:prSet/>
      <dgm:spPr/>
      <dgm:t>
        <a:bodyPr/>
        <a:lstStyle/>
        <a:p>
          <a:endParaRPr lang="en-US"/>
        </a:p>
      </dgm:t>
    </dgm:pt>
    <dgm:pt modelId="{86D23A73-B27D-4770-97FA-21D6C23AD84F}" type="pres">
      <dgm:prSet presAssocID="{9F25408D-4954-4277-ADA2-F1AE10AF233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sk-SK"/>
        </a:p>
      </dgm:t>
    </dgm:pt>
    <dgm:pt modelId="{2C4A5849-0060-4C80-9657-1B68D37FBF76}" type="pres">
      <dgm:prSet presAssocID="{7098BA00-0FD8-4D88-ABD6-DF75D8231DBD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43A8B2E6-0B84-4C85-B256-6BE79FA2AFAD}" type="pres">
      <dgm:prSet presAssocID="{90D7116B-E656-4309-811A-7242BA922FFC}" presName="sibTrans" presStyleCnt="0"/>
      <dgm:spPr/>
    </dgm:pt>
    <dgm:pt modelId="{C3B5C964-8DAB-46C8-B832-C061F96E4566}" type="pres">
      <dgm:prSet presAssocID="{048AAEA7-D150-4D58-8463-C71FFAC96C15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7D8DD864-D87B-460F-BC9C-3C7693ABB001}" type="pres">
      <dgm:prSet presAssocID="{F019118D-8381-459E-97DB-54F98481AD00}" presName="sibTrans" presStyleCnt="0"/>
      <dgm:spPr/>
    </dgm:pt>
    <dgm:pt modelId="{C33CCE2D-D459-456F-87DD-E788E1558DEF}" type="pres">
      <dgm:prSet presAssocID="{EE5B256B-CB15-4541-8E41-45F07131213E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CB663681-ED58-4E85-B061-ECEC1FB78E84}" type="pres">
      <dgm:prSet presAssocID="{064147C1-E3B3-4F77-8F89-DC7B4FAD1B0B}" presName="sibTrans" presStyleCnt="0"/>
      <dgm:spPr/>
    </dgm:pt>
    <dgm:pt modelId="{A221664E-5853-4987-84C7-59E73EC70223}" type="pres">
      <dgm:prSet presAssocID="{F4976C8F-1611-41A6-B22B-95480448430C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8A44B728-2DB9-49A6-8B1A-777B35F732A0}" type="pres">
      <dgm:prSet presAssocID="{840E2CC4-76D1-43A9-821F-5586409ED4CD}" presName="sibTrans" presStyleCnt="0"/>
      <dgm:spPr/>
    </dgm:pt>
    <dgm:pt modelId="{0EE02F7D-72B1-499E-A9CB-68E8049C5905}" type="pres">
      <dgm:prSet presAssocID="{AA4DE7EC-93A1-4197-93BC-87E9E1DD4244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2E49C2AE-CA16-4D95-B91A-AEA85B767EFD}" type="pres">
      <dgm:prSet presAssocID="{28AE93C2-3EB5-4042-B2C7-BCDDA898F776}" presName="sibTrans" presStyleCnt="0"/>
      <dgm:spPr/>
    </dgm:pt>
    <dgm:pt modelId="{CEDB2119-EBF9-416F-A30A-8081A6B9741A}" type="pres">
      <dgm:prSet presAssocID="{E85940EE-6889-44A8-86DC-AE50CCFFB3BA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FC96B15A-6311-449B-8414-8F7DC43BD67C}" type="pres">
      <dgm:prSet presAssocID="{58B1E319-1779-4BE7-9C1E-CC91BB5CE717}" presName="sibTrans" presStyleCnt="0"/>
      <dgm:spPr/>
    </dgm:pt>
    <dgm:pt modelId="{818E2679-F862-4D46-899C-6FC47BCF4F6E}" type="pres">
      <dgm:prSet presAssocID="{EBEDF5D6-2949-47AE-B905-639932F1184C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</dgm:ptLst>
  <dgm:cxnLst>
    <dgm:cxn modelId="{C3214C5A-6D5C-4D8E-84CF-876344D31D55}" srcId="{9F25408D-4954-4277-ADA2-F1AE10AF2338}" destId="{E85940EE-6889-44A8-86DC-AE50CCFFB3BA}" srcOrd="5" destOrd="0" parTransId="{46060286-175B-4A79-AAE2-76181B8AFBCF}" sibTransId="{58B1E319-1779-4BE7-9C1E-CC91BB5CE717}"/>
    <dgm:cxn modelId="{9508C106-C291-4FA9-B715-F75854455E13}" type="presOf" srcId="{EBEDF5D6-2949-47AE-B905-639932F1184C}" destId="{818E2679-F862-4D46-899C-6FC47BCF4F6E}" srcOrd="0" destOrd="0" presId="urn:microsoft.com/office/officeart/2005/8/layout/default"/>
    <dgm:cxn modelId="{1D6F987A-9288-47A7-A6CC-B5D6ACEFF496}" type="presOf" srcId="{E85940EE-6889-44A8-86DC-AE50CCFFB3BA}" destId="{CEDB2119-EBF9-416F-A30A-8081A6B9741A}" srcOrd="0" destOrd="0" presId="urn:microsoft.com/office/officeart/2005/8/layout/default"/>
    <dgm:cxn modelId="{CDC3B278-FB62-46A8-94D6-21DC90DAC0B4}" type="presOf" srcId="{F4976C8F-1611-41A6-B22B-95480448430C}" destId="{A221664E-5853-4987-84C7-59E73EC70223}" srcOrd="0" destOrd="0" presId="urn:microsoft.com/office/officeart/2005/8/layout/default"/>
    <dgm:cxn modelId="{0CDB9FC9-3935-472D-A16A-A7262E2776E3}" type="presOf" srcId="{048AAEA7-D150-4D58-8463-C71FFAC96C15}" destId="{C3B5C964-8DAB-46C8-B832-C061F96E4566}" srcOrd="0" destOrd="0" presId="urn:microsoft.com/office/officeart/2005/8/layout/default"/>
    <dgm:cxn modelId="{0A3977A7-7A99-4BD6-A40B-3BDF40BE4771}" type="presOf" srcId="{7098BA00-0FD8-4D88-ABD6-DF75D8231DBD}" destId="{2C4A5849-0060-4C80-9657-1B68D37FBF76}" srcOrd="0" destOrd="0" presId="urn:microsoft.com/office/officeart/2005/8/layout/default"/>
    <dgm:cxn modelId="{531A8EC1-D979-483C-ABEB-1DABC185F2BD}" type="presOf" srcId="{EE5B256B-CB15-4541-8E41-45F07131213E}" destId="{C33CCE2D-D459-456F-87DD-E788E1558DEF}" srcOrd="0" destOrd="0" presId="urn:microsoft.com/office/officeart/2005/8/layout/default"/>
    <dgm:cxn modelId="{A9E93928-9A0A-4FC7-9176-180A98A65AA3}" srcId="{9F25408D-4954-4277-ADA2-F1AE10AF2338}" destId="{AA4DE7EC-93A1-4197-93BC-87E9E1DD4244}" srcOrd="4" destOrd="0" parTransId="{391E16B2-CBAD-464B-B9E6-86893803F971}" sibTransId="{28AE93C2-3EB5-4042-B2C7-BCDDA898F776}"/>
    <dgm:cxn modelId="{EA1567F6-2291-4D86-854A-245C07D7E4A7}" type="presOf" srcId="{9F25408D-4954-4277-ADA2-F1AE10AF2338}" destId="{86D23A73-B27D-4770-97FA-21D6C23AD84F}" srcOrd="0" destOrd="0" presId="urn:microsoft.com/office/officeart/2005/8/layout/default"/>
    <dgm:cxn modelId="{E7D5D873-9D30-445C-9A1F-81EFFCE30EE5}" srcId="{9F25408D-4954-4277-ADA2-F1AE10AF2338}" destId="{EBEDF5D6-2949-47AE-B905-639932F1184C}" srcOrd="6" destOrd="0" parTransId="{B70F81EE-7698-4F72-9DF9-94D90644928B}" sibTransId="{C55F4624-F918-45AA-9E1B-D45D6992561D}"/>
    <dgm:cxn modelId="{A4AD24AC-47FA-4E65-861B-809BE9CBDD40}" srcId="{9F25408D-4954-4277-ADA2-F1AE10AF2338}" destId="{7098BA00-0FD8-4D88-ABD6-DF75D8231DBD}" srcOrd="0" destOrd="0" parTransId="{D0615292-86BA-487D-954F-0AC9FF5CCF8E}" sibTransId="{90D7116B-E656-4309-811A-7242BA922FFC}"/>
    <dgm:cxn modelId="{07FA3284-15D9-4C85-8771-92EDDB27BA15}" srcId="{9F25408D-4954-4277-ADA2-F1AE10AF2338}" destId="{048AAEA7-D150-4D58-8463-C71FFAC96C15}" srcOrd="1" destOrd="0" parTransId="{2286B680-97EB-4A38-B1AF-FA5738AB6AAF}" sibTransId="{F019118D-8381-459E-97DB-54F98481AD00}"/>
    <dgm:cxn modelId="{E3904F83-A48E-4ABA-8490-3944E8A18C2C}" type="presOf" srcId="{AA4DE7EC-93A1-4197-93BC-87E9E1DD4244}" destId="{0EE02F7D-72B1-499E-A9CB-68E8049C5905}" srcOrd="0" destOrd="0" presId="urn:microsoft.com/office/officeart/2005/8/layout/default"/>
    <dgm:cxn modelId="{82E629E8-8827-4A5D-A261-A3A5FD341B42}" srcId="{9F25408D-4954-4277-ADA2-F1AE10AF2338}" destId="{EE5B256B-CB15-4541-8E41-45F07131213E}" srcOrd="2" destOrd="0" parTransId="{0E64C424-E429-4BFF-8F17-CF1F849A7CA0}" sibTransId="{064147C1-E3B3-4F77-8F89-DC7B4FAD1B0B}"/>
    <dgm:cxn modelId="{7CBAB3F1-7A5A-4913-BE8A-2F8E3C6F3D19}" srcId="{9F25408D-4954-4277-ADA2-F1AE10AF2338}" destId="{F4976C8F-1611-41A6-B22B-95480448430C}" srcOrd="3" destOrd="0" parTransId="{9A46B71B-9CAA-4CB9-9130-6360E0703BC3}" sibTransId="{840E2CC4-76D1-43A9-821F-5586409ED4CD}"/>
    <dgm:cxn modelId="{A272B645-F530-4F4A-8416-1D3AD2504DC9}" type="presParOf" srcId="{86D23A73-B27D-4770-97FA-21D6C23AD84F}" destId="{2C4A5849-0060-4C80-9657-1B68D37FBF76}" srcOrd="0" destOrd="0" presId="urn:microsoft.com/office/officeart/2005/8/layout/default"/>
    <dgm:cxn modelId="{1F731E75-81FF-4383-9750-D8B310A04A1C}" type="presParOf" srcId="{86D23A73-B27D-4770-97FA-21D6C23AD84F}" destId="{43A8B2E6-0B84-4C85-B256-6BE79FA2AFAD}" srcOrd="1" destOrd="0" presId="urn:microsoft.com/office/officeart/2005/8/layout/default"/>
    <dgm:cxn modelId="{28E50A4C-B5BE-47B1-8108-3C49047F5D8D}" type="presParOf" srcId="{86D23A73-B27D-4770-97FA-21D6C23AD84F}" destId="{C3B5C964-8DAB-46C8-B832-C061F96E4566}" srcOrd="2" destOrd="0" presId="urn:microsoft.com/office/officeart/2005/8/layout/default"/>
    <dgm:cxn modelId="{CA0FBADF-645C-4F20-AF61-D176D355B344}" type="presParOf" srcId="{86D23A73-B27D-4770-97FA-21D6C23AD84F}" destId="{7D8DD864-D87B-460F-BC9C-3C7693ABB001}" srcOrd="3" destOrd="0" presId="urn:microsoft.com/office/officeart/2005/8/layout/default"/>
    <dgm:cxn modelId="{547548AE-A29B-4F21-B694-D31172189CEE}" type="presParOf" srcId="{86D23A73-B27D-4770-97FA-21D6C23AD84F}" destId="{C33CCE2D-D459-456F-87DD-E788E1558DEF}" srcOrd="4" destOrd="0" presId="urn:microsoft.com/office/officeart/2005/8/layout/default"/>
    <dgm:cxn modelId="{54028043-A8D2-4948-AF76-6FF0582C63F4}" type="presParOf" srcId="{86D23A73-B27D-4770-97FA-21D6C23AD84F}" destId="{CB663681-ED58-4E85-B061-ECEC1FB78E84}" srcOrd="5" destOrd="0" presId="urn:microsoft.com/office/officeart/2005/8/layout/default"/>
    <dgm:cxn modelId="{D0646C17-5FC8-4C36-AE94-6E3B1DD576E6}" type="presParOf" srcId="{86D23A73-B27D-4770-97FA-21D6C23AD84F}" destId="{A221664E-5853-4987-84C7-59E73EC70223}" srcOrd="6" destOrd="0" presId="urn:microsoft.com/office/officeart/2005/8/layout/default"/>
    <dgm:cxn modelId="{A17BDAE8-220B-426D-9545-38E7EE5287F1}" type="presParOf" srcId="{86D23A73-B27D-4770-97FA-21D6C23AD84F}" destId="{8A44B728-2DB9-49A6-8B1A-777B35F732A0}" srcOrd="7" destOrd="0" presId="urn:microsoft.com/office/officeart/2005/8/layout/default"/>
    <dgm:cxn modelId="{80459C08-138A-4819-B9D6-57AA8EA2BB86}" type="presParOf" srcId="{86D23A73-B27D-4770-97FA-21D6C23AD84F}" destId="{0EE02F7D-72B1-499E-A9CB-68E8049C5905}" srcOrd="8" destOrd="0" presId="urn:microsoft.com/office/officeart/2005/8/layout/default"/>
    <dgm:cxn modelId="{C548F287-AEB7-4EA1-9AAA-5A67991B3C55}" type="presParOf" srcId="{86D23A73-B27D-4770-97FA-21D6C23AD84F}" destId="{2E49C2AE-CA16-4D95-B91A-AEA85B767EFD}" srcOrd="9" destOrd="0" presId="urn:microsoft.com/office/officeart/2005/8/layout/default"/>
    <dgm:cxn modelId="{3B50B9E5-7C5B-4FE2-9268-6ADE03962647}" type="presParOf" srcId="{86D23A73-B27D-4770-97FA-21D6C23AD84F}" destId="{CEDB2119-EBF9-416F-A30A-8081A6B9741A}" srcOrd="10" destOrd="0" presId="urn:microsoft.com/office/officeart/2005/8/layout/default"/>
    <dgm:cxn modelId="{871D3700-F5E5-46AB-925E-3FB48C815DDD}" type="presParOf" srcId="{86D23A73-B27D-4770-97FA-21D6C23AD84F}" destId="{FC96B15A-6311-449B-8414-8F7DC43BD67C}" srcOrd="11" destOrd="0" presId="urn:microsoft.com/office/officeart/2005/8/layout/default"/>
    <dgm:cxn modelId="{270D0232-CCB8-41FD-975E-A69951608746}" type="presParOf" srcId="{86D23A73-B27D-4770-97FA-21D6C23AD84F}" destId="{818E2679-F862-4D46-899C-6FC47BCF4F6E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323F28-A41B-4F89-B768-96AF5EAF950C}" type="doc">
      <dgm:prSet loTypeId="urn:microsoft.com/office/officeart/2005/8/layout/default" loCatId="list" qsTypeId="urn:microsoft.com/office/officeart/2005/8/quickstyle/simple2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1CBF7D33-F777-4EA1-AE76-B4207107F05A}">
      <dgm:prSet/>
      <dgm:spPr/>
      <dgm:t>
        <a:bodyPr/>
        <a:lstStyle/>
        <a:p>
          <a:r>
            <a:rPr lang="sk-SK">
              <a:latin typeface="+mj-lt"/>
            </a:rPr>
            <a:t>Slováci </a:t>
          </a:r>
          <a:endParaRPr lang="en-US">
            <a:latin typeface="+mj-lt"/>
          </a:endParaRPr>
        </a:p>
      </dgm:t>
    </dgm:pt>
    <dgm:pt modelId="{C86507E2-6271-47B4-9161-A804E134D7BB}" type="parTrans" cxnId="{3EF45F92-DF52-4A26-A292-723A36283E3B}">
      <dgm:prSet/>
      <dgm:spPr/>
      <dgm:t>
        <a:bodyPr/>
        <a:lstStyle/>
        <a:p>
          <a:endParaRPr lang="en-US"/>
        </a:p>
      </dgm:t>
    </dgm:pt>
    <dgm:pt modelId="{2C993657-EEBF-4D3F-BB75-EE92C6A9D283}" type="sibTrans" cxnId="{3EF45F92-DF52-4A26-A292-723A36283E3B}">
      <dgm:prSet/>
      <dgm:spPr/>
      <dgm:t>
        <a:bodyPr/>
        <a:lstStyle/>
        <a:p>
          <a:endParaRPr lang="en-US"/>
        </a:p>
      </dgm:t>
    </dgm:pt>
    <dgm:pt modelId="{75243547-FF0C-4699-9F41-7C33A69AAFB2}">
      <dgm:prSet/>
      <dgm:spPr/>
      <dgm:t>
        <a:bodyPr/>
        <a:lstStyle/>
        <a:p>
          <a:r>
            <a:rPr lang="sk-SK">
              <a:latin typeface="+mj-lt"/>
            </a:rPr>
            <a:t>Maďari </a:t>
          </a:r>
          <a:endParaRPr lang="en-US">
            <a:latin typeface="+mj-lt"/>
          </a:endParaRPr>
        </a:p>
      </dgm:t>
    </dgm:pt>
    <dgm:pt modelId="{F9A55E96-FF1A-43C2-BBF2-DCB6C85328EC}" type="parTrans" cxnId="{B5DD4871-D055-469E-947E-4FC537B291D7}">
      <dgm:prSet/>
      <dgm:spPr/>
      <dgm:t>
        <a:bodyPr/>
        <a:lstStyle/>
        <a:p>
          <a:endParaRPr lang="en-US"/>
        </a:p>
      </dgm:t>
    </dgm:pt>
    <dgm:pt modelId="{07F268AB-FA50-4B24-8A8F-A3E865697EE7}" type="sibTrans" cxnId="{B5DD4871-D055-469E-947E-4FC537B291D7}">
      <dgm:prSet/>
      <dgm:spPr/>
      <dgm:t>
        <a:bodyPr/>
        <a:lstStyle/>
        <a:p>
          <a:endParaRPr lang="en-US"/>
        </a:p>
      </dgm:t>
    </dgm:pt>
    <dgm:pt modelId="{164D4C22-CBA8-4687-B327-1E4DDC048C15}">
      <dgm:prSet/>
      <dgm:spPr/>
      <dgm:t>
        <a:bodyPr/>
        <a:lstStyle/>
        <a:p>
          <a:r>
            <a:rPr lang="sk-SK">
              <a:latin typeface="+mj-lt"/>
            </a:rPr>
            <a:t>Rómovia </a:t>
          </a:r>
          <a:endParaRPr lang="en-US">
            <a:latin typeface="+mj-lt"/>
          </a:endParaRPr>
        </a:p>
      </dgm:t>
    </dgm:pt>
    <dgm:pt modelId="{C3CD658A-FC9D-4008-A712-A8E9882A7934}" type="parTrans" cxnId="{99FCD8B6-7919-401E-B47A-11A68EE7DBE2}">
      <dgm:prSet/>
      <dgm:spPr/>
      <dgm:t>
        <a:bodyPr/>
        <a:lstStyle/>
        <a:p>
          <a:endParaRPr lang="en-US"/>
        </a:p>
      </dgm:t>
    </dgm:pt>
    <dgm:pt modelId="{8F72ED00-F3D3-4EDE-9979-199FE989B86E}" type="sibTrans" cxnId="{99FCD8B6-7919-401E-B47A-11A68EE7DBE2}">
      <dgm:prSet/>
      <dgm:spPr/>
      <dgm:t>
        <a:bodyPr/>
        <a:lstStyle/>
        <a:p>
          <a:endParaRPr lang="en-US"/>
        </a:p>
      </dgm:t>
    </dgm:pt>
    <dgm:pt modelId="{84847F87-077E-469D-8B1E-A1DE15F0229C}">
      <dgm:prSet/>
      <dgm:spPr/>
      <dgm:t>
        <a:bodyPr/>
        <a:lstStyle/>
        <a:p>
          <a:r>
            <a:rPr lang="sk-SK">
              <a:latin typeface="+mj-lt"/>
            </a:rPr>
            <a:t>Česi </a:t>
          </a:r>
          <a:endParaRPr lang="en-US">
            <a:latin typeface="+mj-lt"/>
          </a:endParaRPr>
        </a:p>
      </dgm:t>
    </dgm:pt>
    <dgm:pt modelId="{A7553E4B-5E55-44AA-8DA4-FE644B8156E1}" type="parTrans" cxnId="{1CB21C25-83A0-4509-851B-860A273348F2}">
      <dgm:prSet/>
      <dgm:spPr/>
      <dgm:t>
        <a:bodyPr/>
        <a:lstStyle/>
        <a:p>
          <a:endParaRPr lang="en-US"/>
        </a:p>
      </dgm:t>
    </dgm:pt>
    <dgm:pt modelId="{5AA040E8-7A21-4964-A3E1-9BADBA4DEAC7}" type="sibTrans" cxnId="{1CB21C25-83A0-4509-851B-860A273348F2}">
      <dgm:prSet/>
      <dgm:spPr/>
      <dgm:t>
        <a:bodyPr/>
        <a:lstStyle/>
        <a:p>
          <a:endParaRPr lang="en-US"/>
        </a:p>
      </dgm:t>
    </dgm:pt>
    <dgm:pt modelId="{1E494CA3-5816-4DED-B414-4A1D20A746D4}">
      <dgm:prSet/>
      <dgm:spPr/>
      <dgm:t>
        <a:bodyPr/>
        <a:lstStyle/>
        <a:p>
          <a:r>
            <a:rPr lang="sk-SK">
              <a:latin typeface="+mj-lt"/>
            </a:rPr>
            <a:t>Rusíni </a:t>
          </a:r>
          <a:endParaRPr lang="en-US">
            <a:latin typeface="+mj-lt"/>
          </a:endParaRPr>
        </a:p>
      </dgm:t>
    </dgm:pt>
    <dgm:pt modelId="{4D557456-C2FF-49BE-A5E2-230045646D1A}" type="parTrans" cxnId="{7967BED2-7E4E-4E4B-95B5-06B9C7636744}">
      <dgm:prSet/>
      <dgm:spPr/>
      <dgm:t>
        <a:bodyPr/>
        <a:lstStyle/>
        <a:p>
          <a:endParaRPr lang="en-US"/>
        </a:p>
      </dgm:t>
    </dgm:pt>
    <dgm:pt modelId="{1F64536D-F774-45C5-A0A9-4DDD19B8E498}" type="sibTrans" cxnId="{7967BED2-7E4E-4E4B-95B5-06B9C7636744}">
      <dgm:prSet/>
      <dgm:spPr/>
      <dgm:t>
        <a:bodyPr/>
        <a:lstStyle/>
        <a:p>
          <a:endParaRPr lang="en-US"/>
        </a:p>
      </dgm:t>
    </dgm:pt>
    <dgm:pt modelId="{9582FBC4-73FB-419C-915E-C821BCFA555C}">
      <dgm:prSet/>
      <dgm:spPr/>
      <dgm:t>
        <a:bodyPr/>
        <a:lstStyle/>
        <a:p>
          <a:r>
            <a:rPr lang="sk-SK">
              <a:latin typeface="+mj-lt"/>
            </a:rPr>
            <a:t>Ukrajinci </a:t>
          </a:r>
          <a:endParaRPr lang="en-US">
            <a:latin typeface="+mj-lt"/>
          </a:endParaRPr>
        </a:p>
      </dgm:t>
    </dgm:pt>
    <dgm:pt modelId="{2AAE0B0F-15D0-4EA6-812A-7AAAA409E5AC}" type="parTrans" cxnId="{E2359759-8578-4D18-93C9-FA9FF16E131C}">
      <dgm:prSet/>
      <dgm:spPr/>
      <dgm:t>
        <a:bodyPr/>
        <a:lstStyle/>
        <a:p>
          <a:endParaRPr lang="en-US"/>
        </a:p>
      </dgm:t>
    </dgm:pt>
    <dgm:pt modelId="{DACEBD29-99FB-4B0C-9E37-E1D6A464FF7A}" type="sibTrans" cxnId="{E2359759-8578-4D18-93C9-FA9FF16E131C}">
      <dgm:prSet/>
      <dgm:spPr/>
      <dgm:t>
        <a:bodyPr/>
        <a:lstStyle/>
        <a:p>
          <a:endParaRPr lang="en-US"/>
        </a:p>
      </dgm:t>
    </dgm:pt>
    <dgm:pt modelId="{A291377D-9C5D-4390-B820-500CB215492B}">
      <dgm:prSet/>
      <dgm:spPr/>
      <dgm:t>
        <a:bodyPr/>
        <a:lstStyle/>
        <a:p>
          <a:r>
            <a:rPr lang="sk-SK" dirty="0">
              <a:latin typeface="+mj-lt"/>
            </a:rPr>
            <a:t>Nemci </a:t>
          </a:r>
          <a:endParaRPr lang="en-US" dirty="0">
            <a:latin typeface="+mj-lt"/>
          </a:endParaRPr>
        </a:p>
      </dgm:t>
    </dgm:pt>
    <dgm:pt modelId="{8D60463D-4D59-47A7-80B7-30AB07CABB47}" type="parTrans" cxnId="{537B63B6-6577-40E4-A74D-20F0EAE9552E}">
      <dgm:prSet/>
      <dgm:spPr/>
      <dgm:t>
        <a:bodyPr/>
        <a:lstStyle/>
        <a:p>
          <a:endParaRPr lang="en-US"/>
        </a:p>
      </dgm:t>
    </dgm:pt>
    <dgm:pt modelId="{DECE460D-4B13-4FCB-83D1-305B1037AD46}" type="sibTrans" cxnId="{537B63B6-6577-40E4-A74D-20F0EAE9552E}">
      <dgm:prSet/>
      <dgm:spPr/>
      <dgm:t>
        <a:bodyPr/>
        <a:lstStyle/>
        <a:p>
          <a:endParaRPr lang="en-US"/>
        </a:p>
      </dgm:t>
    </dgm:pt>
    <dgm:pt modelId="{0F2F97ED-A6DD-40F4-8FFC-DCE8B642FDA9}">
      <dgm:prSet/>
      <dgm:spPr/>
      <dgm:t>
        <a:bodyPr/>
        <a:lstStyle/>
        <a:p>
          <a:r>
            <a:rPr lang="sk-SK">
              <a:latin typeface="+mj-lt"/>
            </a:rPr>
            <a:t>Poliaci</a:t>
          </a:r>
          <a:endParaRPr lang="en-US">
            <a:latin typeface="+mj-lt"/>
          </a:endParaRPr>
        </a:p>
      </dgm:t>
    </dgm:pt>
    <dgm:pt modelId="{9DD556DA-28A9-4ABB-A276-0CF839916CFD}" type="parTrans" cxnId="{228CED11-F818-43A8-9D8D-C2448183BD13}">
      <dgm:prSet/>
      <dgm:spPr/>
      <dgm:t>
        <a:bodyPr/>
        <a:lstStyle/>
        <a:p>
          <a:endParaRPr lang="en-US"/>
        </a:p>
      </dgm:t>
    </dgm:pt>
    <dgm:pt modelId="{FAB7426F-1BBB-4E2E-9209-B5E11A3E8968}" type="sibTrans" cxnId="{228CED11-F818-43A8-9D8D-C2448183BD13}">
      <dgm:prSet/>
      <dgm:spPr/>
      <dgm:t>
        <a:bodyPr/>
        <a:lstStyle/>
        <a:p>
          <a:endParaRPr lang="en-US"/>
        </a:p>
      </dgm:t>
    </dgm:pt>
    <dgm:pt modelId="{719EC590-6D7D-413B-AA77-665ADFBFF83A}" type="pres">
      <dgm:prSet presAssocID="{D1323F28-A41B-4F89-B768-96AF5EAF950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sk-SK"/>
        </a:p>
      </dgm:t>
    </dgm:pt>
    <dgm:pt modelId="{D3DB58D1-6AF1-4A4D-86CD-A7CE174FD5B3}" type="pres">
      <dgm:prSet presAssocID="{1CBF7D33-F777-4EA1-AE76-B4207107F05A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4AD0D9CB-0DBA-4B73-8BB6-8E41C6424DDE}" type="pres">
      <dgm:prSet presAssocID="{2C993657-EEBF-4D3F-BB75-EE92C6A9D283}" presName="sibTrans" presStyleCnt="0"/>
      <dgm:spPr/>
    </dgm:pt>
    <dgm:pt modelId="{4AD89C52-F203-4021-86DB-19931C325360}" type="pres">
      <dgm:prSet presAssocID="{75243547-FF0C-4699-9F41-7C33A69AAFB2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63C5B72A-5513-47B8-ACEC-1C2572AB8BEB}" type="pres">
      <dgm:prSet presAssocID="{07F268AB-FA50-4B24-8A8F-A3E865697EE7}" presName="sibTrans" presStyleCnt="0"/>
      <dgm:spPr/>
    </dgm:pt>
    <dgm:pt modelId="{B1A390A8-669D-4D84-95E4-37F70A05DEF7}" type="pres">
      <dgm:prSet presAssocID="{164D4C22-CBA8-4687-B327-1E4DDC048C15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014D7D80-5F02-4E88-BDAF-7E105717E6F8}" type="pres">
      <dgm:prSet presAssocID="{8F72ED00-F3D3-4EDE-9979-199FE989B86E}" presName="sibTrans" presStyleCnt="0"/>
      <dgm:spPr/>
    </dgm:pt>
    <dgm:pt modelId="{B8223760-604E-4E6C-9D8A-D8FF8B0D8A34}" type="pres">
      <dgm:prSet presAssocID="{84847F87-077E-469D-8B1E-A1DE15F0229C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84AED008-731C-4BC9-91DA-1D8DA3B3637A}" type="pres">
      <dgm:prSet presAssocID="{5AA040E8-7A21-4964-A3E1-9BADBA4DEAC7}" presName="sibTrans" presStyleCnt="0"/>
      <dgm:spPr/>
    </dgm:pt>
    <dgm:pt modelId="{1FDFB4FF-41CE-4136-AEB4-6189ED571394}" type="pres">
      <dgm:prSet presAssocID="{1E494CA3-5816-4DED-B414-4A1D20A746D4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F545B5EA-DFF4-43FD-9BD2-9F73F2D73E6A}" type="pres">
      <dgm:prSet presAssocID="{1F64536D-F774-45C5-A0A9-4DDD19B8E498}" presName="sibTrans" presStyleCnt="0"/>
      <dgm:spPr/>
    </dgm:pt>
    <dgm:pt modelId="{CC34C247-5FF5-4352-99CE-A6B4D5BFA3CE}" type="pres">
      <dgm:prSet presAssocID="{9582FBC4-73FB-419C-915E-C821BCFA555C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374F87D9-8135-4409-B64E-6B7BEF2B04AA}" type="pres">
      <dgm:prSet presAssocID="{DACEBD29-99FB-4B0C-9E37-E1D6A464FF7A}" presName="sibTrans" presStyleCnt="0"/>
      <dgm:spPr/>
    </dgm:pt>
    <dgm:pt modelId="{06ADFC9A-DBE5-4E37-8B85-CC29B9DE8434}" type="pres">
      <dgm:prSet presAssocID="{A291377D-9C5D-4390-B820-500CB215492B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49EE14F4-0D61-426F-AE81-9142AC4D5664}" type="pres">
      <dgm:prSet presAssocID="{DECE460D-4B13-4FCB-83D1-305B1037AD46}" presName="sibTrans" presStyleCnt="0"/>
      <dgm:spPr/>
    </dgm:pt>
    <dgm:pt modelId="{66E1E5ED-EDCB-4715-9D63-4F29BFAD6051}" type="pres">
      <dgm:prSet presAssocID="{0F2F97ED-A6DD-40F4-8FFC-DCE8B642FDA9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</dgm:ptLst>
  <dgm:cxnLst>
    <dgm:cxn modelId="{585332D9-239D-4147-843D-D1AEF947A5EA}" type="presOf" srcId="{D1323F28-A41B-4F89-B768-96AF5EAF950C}" destId="{719EC590-6D7D-413B-AA77-665ADFBFF83A}" srcOrd="0" destOrd="0" presId="urn:microsoft.com/office/officeart/2005/8/layout/default"/>
    <dgm:cxn modelId="{2469DF21-118F-4C3C-8616-626E32783CA9}" type="presOf" srcId="{84847F87-077E-469D-8B1E-A1DE15F0229C}" destId="{B8223760-604E-4E6C-9D8A-D8FF8B0D8A34}" srcOrd="0" destOrd="0" presId="urn:microsoft.com/office/officeart/2005/8/layout/default"/>
    <dgm:cxn modelId="{B5DD4871-D055-469E-947E-4FC537B291D7}" srcId="{D1323F28-A41B-4F89-B768-96AF5EAF950C}" destId="{75243547-FF0C-4699-9F41-7C33A69AAFB2}" srcOrd="1" destOrd="0" parTransId="{F9A55E96-FF1A-43C2-BBF2-DCB6C85328EC}" sibTransId="{07F268AB-FA50-4B24-8A8F-A3E865697EE7}"/>
    <dgm:cxn modelId="{794F397F-CEC6-4046-B7A0-1C6CCE5243A1}" type="presOf" srcId="{0F2F97ED-A6DD-40F4-8FFC-DCE8B642FDA9}" destId="{66E1E5ED-EDCB-4715-9D63-4F29BFAD6051}" srcOrd="0" destOrd="0" presId="urn:microsoft.com/office/officeart/2005/8/layout/default"/>
    <dgm:cxn modelId="{0900C727-DD7A-4318-AB6E-5B758A1CB10F}" type="presOf" srcId="{1E494CA3-5816-4DED-B414-4A1D20A746D4}" destId="{1FDFB4FF-41CE-4136-AEB4-6189ED571394}" srcOrd="0" destOrd="0" presId="urn:microsoft.com/office/officeart/2005/8/layout/default"/>
    <dgm:cxn modelId="{228CED11-F818-43A8-9D8D-C2448183BD13}" srcId="{D1323F28-A41B-4F89-B768-96AF5EAF950C}" destId="{0F2F97ED-A6DD-40F4-8FFC-DCE8B642FDA9}" srcOrd="7" destOrd="0" parTransId="{9DD556DA-28A9-4ABB-A276-0CF839916CFD}" sibTransId="{FAB7426F-1BBB-4E2E-9209-B5E11A3E8968}"/>
    <dgm:cxn modelId="{99FCD8B6-7919-401E-B47A-11A68EE7DBE2}" srcId="{D1323F28-A41B-4F89-B768-96AF5EAF950C}" destId="{164D4C22-CBA8-4687-B327-1E4DDC048C15}" srcOrd="2" destOrd="0" parTransId="{C3CD658A-FC9D-4008-A712-A8E9882A7934}" sibTransId="{8F72ED00-F3D3-4EDE-9979-199FE989B86E}"/>
    <dgm:cxn modelId="{E2359759-8578-4D18-93C9-FA9FF16E131C}" srcId="{D1323F28-A41B-4F89-B768-96AF5EAF950C}" destId="{9582FBC4-73FB-419C-915E-C821BCFA555C}" srcOrd="5" destOrd="0" parTransId="{2AAE0B0F-15D0-4EA6-812A-7AAAA409E5AC}" sibTransId="{DACEBD29-99FB-4B0C-9E37-E1D6A464FF7A}"/>
    <dgm:cxn modelId="{9E4A1332-5017-44F2-9275-F451B6293908}" type="presOf" srcId="{1CBF7D33-F777-4EA1-AE76-B4207107F05A}" destId="{D3DB58D1-6AF1-4A4D-86CD-A7CE174FD5B3}" srcOrd="0" destOrd="0" presId="urn:microsoft.com/office/officeart/2005/8/layout/default"/>
    <dgm:cxn modelId="{54CB7E74-E358-4985-94D8-9CB059E48D34}" type="presOf" srcId="{9582FBC4-73FB-419C-915E-C821BCFA555C}" destId="{CC34C247-5FF5-4352-99CE-A6B4D5BFA3CE}" srcOrd="0" destOrd="0" presId="urn:microsoft.com/office/officeart/2005/8/layout/default"/>
    <dgm:cxn modelId="{3EF45F92-DF52-4A26-A292-723A36283E3B}" srcId="{D1323F28-A41B-4F89-B768-96AF5EAF950C}" destId="{1CBF7D33-F777-4EA1-AE76-B4207107F05A}" srcOrd="0" destOrd="0" parTransId="{C86507E2-6271-47B4-9161-A804E134D7BB}" sibTransId="{2C993657-EEBF-4D3F-BB75-EE92C6A9D283}"/>
    <dgm:cxn modelId="{36F2AD03-A208-403F-AB14-7A8E1C9B0F6B}" type="presOf" srcId="{164D4C22-CBA8-4687-B327-1E4DDC048C15}" destId="{B1A390A8-669D-4D84-95E4-37F70A05DEF7}" srcOrd="0" destOrd="0" presId="urn:microsoft.com/office/officeart/2005/8/layout/default"/>
    <dgm:cxn modelId="{7967BED2-7E4E-4E4B-95B5-06B9C7636744}" srcId="{D1323F28-A41B-4F89-B768-96AF5EAF950C}" destId="{1E494CA3-5816-4DED-B414-4A1D20A746D4}" srcOrd="4" destOrd="0" parTransId="{4D557456-C2FF-49BE-A5E2-230045646D1A}" sibTransId="{1F64536D-F774-45C5-A0A9-4DDD19B8E498}"/>
    <dgm:cxn modelId="{1CB21C25-83A0-4509-851B-860A273348F2}" srcId="{D1323F28-A41B-4F89-B768-96AF5EAF950C}" destId="{84847F87-077E-469D-8B1E-A1DE15F0229C}" srcOrd="3" destOrd="0" parTransId="{A7553E4B-5E55-44AA-8DA4-FE644B8156E1}" sibTransId="{5AA040E8-7A21-4964-A3E1-9BADBA4DEAC7}"/>
    <dgm:cxn modelId="{AF3C831D-4D07-4D0A-8359-A896875CF11C}" type="presOf" srcId="{75243547-FF0C-4699-9F41-7C33A69AAFB2}" destId="{4AD89C52-F203-4021-86DB-19931C325360}" srcOrd="0" destOrd="0" presId="urn:microsoft.com/office/officeart/2005/8/layout/default"/>
    <dgm:cxn modelId="{537B63B6-6577-40E4-A74D-20F0EAE9552E}" srcId="{D1323F28-A41B-4F89-B768-96AF5EAF950C}" destId="{A291377D-9C5D-4390-B820-500CB215492B}" srcOrd="6" destOrd="0" parTransId="{8D60463D-4D59-47A7-80B7-30AB07CABB47}" sibTransId="{DECE460D-4B13-4FCB-83D1-305B1037AD46}"/>
    <dgm:cxn modelId="{CCC71E9A-B779-4A6B-A51E-2DE8DF1CACF6}" type="presOf" srcId="{A291377D-9C5D-4390-B820-500CB215492B}" destId="{06ADFC9A-DBE5-4E37-8B85-CC29B9DE8434}" srcOrd="0" destOrd="0" presId="urn:microsoft.com/office/officeart/2005/8/layout/default"/>
    <dgm:cxn modelId="{C67C6332-6358-47A4-B6A5-79513910C52B}" type="presParOf" srcId="{719EC590-6D7D-413B-AA77-665ADFBFF83A}" destId="{D3DB58D1-6AF1-4A4D-86CD-A7CE174FD5B3}" srcOrd="0" destOrd="0" presId="urn:microsoft.com/office/officeart/2005/8/layout/default"/>
    <dgm:cxn modelId="{424B034F-CBE5-4902-A46C-8FECC287A20C}" type="presParOf" srcId="{719EC590-6D7D-413B-AA77-665ADFBFF83A}" destId="{4AD0D9CB-0DBA-4B73-8BB6-8E41C6424DDE}" srcOrd="1" destOrd="0" presId="urn:microsoft.com/office/officeart/2005/8/layout/default"/>
    <dgm:cxn modelId="{4E4E53E2-F7E2-4F97-92B7-FDDC606D9A8F}" type="presParOf" srcId="{719EC590-6D7D-413B-AA77-665ADFBFF83A}" destId="{4AD89C52-F203-4021-86DB-19931C325360}" srcOrd="2" destOrd="0" presId="urn:microsoft.com/office/officeart/2005/8/layout/default"/>
    <dgm:cxn modelId="{9E29BEE3-DA77-4F14-A76A-1A9B1A77CC89}" type="presParOf" srcId="{719EC590-6D7D-413B-AA77-665ADFBFF83A}" destId="{63C5B72A-5513-47B8-ACEC-1C2572AB8BEB}" srcOrd="3" destOrd="0" presId="urn:microsoft.com/office/officeart/2005/8/layout/default"/>
    <dgm:cxn modelId="{611F1FCC-77B8-4779-80DA-720C2ABBE7A0}" type="presParOf" srcId="{719EC590-6D7D-413B-AA77-665ADFBFF83A}" destId="{B1A390A8-669D-4D84-95E4-37F70A05DEF7}" srcOrd="4" destOrd="0" presId="urn:microsoft.com/office/officeart/2005/8/layout/default"/>
    <dgm:cxn modelId="{1A07914B-BF56-42DD-A5D0-E497713E47A8}" type="presParOf" srcId="{719EC590-6D7D-413B-AA77-665ADFBFF83A}" destId="{014D7D80-5F02-4E88-BDAF-7E105717E6F8}" srcOrd="5" destOrd="0" presId="urn:microsoft.com/office/officeart/2005/8/layout/default"/>
    <dgm:cxn modelId="{58AD217A-1CB3-4824-BB2E-521556FFED53}" type="presParOf" srcId="{719EC590-6D7D-413B-AA77-665ADFBFF83A}" destId="{B8223760-604E-4E6C-9D8A-D8FF8B0D8A34}" srcOrd="6" destOrd="0" presId="urn:microsoft.com/office/officeart/2005/8/layout/default"/>
    <dgm:cxn modelId="{C07300F4-41F3-4103-B403-5EBE4A0C309E}" type="presParOf" srcId="{719EC590-6D7D-413B-AA77-665ADFBFF83A}" destId="{84AED008-731C-4BC9-91DA-1D8DA3B3637A}" srcOrd="7" destOrd="0" presId="urn:microsoft.com/office/officeart/2005/8/layout/default"/>
    <dgm:cxn modelId="{2938A6E2-21EB-445E-B9F8-75305EFA8FA4}" type="presParOf" srcId="{719EC590-6D7D-413B-AA77-665ADFBFF83A}" destId="{1FDFB4FF-41CE-4136-AEB4-6189ED571394}" srcOrd="8" destOrd="0" presId="urn:microsoft.com/office/officeart/2005/8/layout/default"/>
    <dgm:cxn modelId="{96BF1AC9-1D76-4705-B9D0-B6AB4D0EA287}" type="presParOf" srcId="{719EC590-6D7D-413B-AA77-665ADFBFF83A}" destId="{F545B5EA-DFF4-43FD-9BD2-9F73F2D73E6A}" srcOrd="9" destOrd="0" presId="urn:microsoft.com/office/officeart/2005/8/layout/default"/>
    <dgm:cxn modelId="{9ABE5A3F-652F-4062-9325-02218D23BA68}" type="presParOf" srcId="{719EC590-6D7D-413B-AA77-665ADFBFF83A}" destId="{CC34C247-5FF5-4352-99CE-A6B4D5BFA3CE}" srcOrd="10" destOrd="0" presId="urn:microsoft.com/office/officeart/2005/8/layout/default"/>
    <dgm:cxn modelId="{10F874DE-6C75-4642-A9ED-EA92B154466A}" type="presParOf" srcId="{719EC590-6D7D-413B-AA77-665ADFBFF83A}" destId="{374F87D9-8135-4409-B64E-6B7BEF2B04AA}" srcOrd="11" destOrd="0" presId="urn:microsoft.com/office/officeart/2005/8/layout/default"/>
    <dgm:cxn modelId="{AF9C87A4-EBC0-4A0A-9BED-46F51C5F4382}" type="presParOf" srcId="{719EC590-6D7D-413B-AA77-665ADFBFF83A}" destId="{06ADFC9A-DBE5-4E37-8B85-CC29B9DE8434}" srcOrd="12" destOrd="0" presId="urn:microsoft.com/office/officeart/2005/8/layout/default"/>
    <dgm:cxn modelId="{DCF0624A-C52C-4949-8475-087D64BA6EAD}" type="presParOf" srcId="{719EC590-6D7D-413B-AA77-665ADFBFF83A}" destId="{49EE14F4-0D61-426F-AE81-9142AC4D5664}" srcOrd="13" destOrd="0" presId="urn:microsoft.com/office/officeart/2005/8/layout/default"/>
    <dgm:cxn modelId="{1DE13631-507E-4A9C-953A-4230CDE88FDB}" type="presParOf" srcId="{719EC590-6D7D-413B-AA77-665ADFBFF83A}" destId="{66E1E5ED-EDCB-4715-9D63-4F29BFAD6051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A17C02-BA37-43C8-9E52-B15450330D21}" type="doc">
      <dgm:prSet loTypeId="urn:microsoft.com/office/officeart/2005/8/layout/matrix3" loCatId="matrix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A18ED009-46BC-42E8-AFDB-C105A829123B}">
      <dgm:prSet/>
      <dgm:spPr/>
      <dgm:t>
        <a:bodyPr/>
        <a:lstStyle/>
        <a:p>
          <a:r>
            <a:rPr lang="sk-SK">
              <a:solidFill>
                <a:schemeClr val="bg2"/>
              </a:solidFill>
              <a:latin typeface="+mj-lt"/>
            </a:rPr>
            <a:t>Štátna hymna</a:t>
          </a:r>
          <a:endParaRPr lang="en-US">
            <a:solidFill>
              <a:schemeClr val="bg2"/>
            </a:solidFill>
            <a:latin typeface="+mj-lt"/>
          </a:endParaRPr>
        </a:p>
      </dgm:t>
    </dgm:pt>
    <dgm:pt modelId="{EDDEFBE9-DB2E-4CFD-B233-50FFC442F210}" type="parTrans" cxnId="{747CB6EC-5001-4E0A-9F0E-24FCB4AC45F4}">
      <dgm:prSet/>
      <dgm:spPr/>
      <dgm:t>
        <a:bodyPr/>
        <a:lstStyle/>
        <a:p>
          <a:endParaRPr lang="en-US"/>
        </a:p>
      </dgm:t>
    </dgm:pt>
    <dgm:pt modelId="{EB9F07E0-535C-41FB-8F1A-DD5B34785CF0}" type="sibTrans" cxnId="{747CB6EC-5001-4E0A-9F0E-24FCB4AC45F4}">
      <dgm:prSet/>
      <dgm:spPr/>
      <dgm:t>
        <a:bodyPr/>
        <a:lstStyle/>
        <a:p>
          <a:endParaRPr lang="en-US"/>
        </a:p>
      </dgm:t>
    </dgm:pt>
    <dgm:pt modelId="{E9C82C97-39D2-402E-B3DA-0FE8636F0F11}">
      <dgm:prSet/>
      <dgm:spPr/>
      <dgm:t>
        <a:bodyPr/>
        <a:lstStyle/>
        <a:p>
          <a:r>
            <a:rPr lang="sk-SK">
              <a:solidFill>
                <a:schemeClr val="bg2"/>
              </a:solidFill>
              <a:latin typeface="+mj-lt"/>
            </a:rPr>
            <a:t>Štátna vlajka</a:t>
          </a:r>
          <a:endParaRPr lang="en-US">
            <a:solidFill>
              <a:schemeClr val="bg2"/>
            </a:solidFill>
            <a:latin typeface="+mj-lt"/>
          </a:endParaRPr>
        </a:p>
      </dgm:t>
    </dgm:pt>
    <dgm:pt modelId="{AEB55CF1-685E-40C8-8100-4E6829AEB30E}" type="parTrans" cxnId="{134B5BC7-DE99-46B0-BBED-FD912DB04253}">
      <dgm:prSet/>
      <dgm:spPr/>
      <dgm:t>
        <a:bodyPr/>
        <a:lstStyle/>
        <a:p>
          <a:endParaRPr lang="en-US"/>
        </a:p>
      </dgm:t>
    </dgm:pt>
    <dgm:pt modelId="{CF0A483F-5249-4AD2-AC76-152EBAB3FD0D}" type="sibTrans" cxnId="{134B5BC7-DE99-46B0-BBED-FD912DB04253}">
      <dgm:prSet/>
      <dgm:spPr/>
      <dgm:t>
        <a:bodyPr/>
        <a:lstStyle/>
        <a:p>
          <a:endParaRPr lang="en-US"/>
        </a:p>
      </dgm:t>
    </dgm:pt>
    <dgm:pt modelId="{4360CF4D-6776-4E6C-BCFC-81A96B7A98C0}">
      <dgm:prSet/>
      <dgm:spPr/>
      <dgm:t>
        <a:bodyPr/>
        <a:lstStyle/>
        <a:p>
          <a:r>
            <a:rPr lang="sk-SK">
              <a:solidFill>
                <a:schemeClr val="bg2"/>
              </a:solidFill>
              <a:latin typeface="+mj-lt"/>
            </a:rPr>
            <a:t>Štátny znak</a:t>
          </a:r>
          <a:endParaRPr lang="en-US">
            <a:solidFill>
              <a:schemeClr val="bg2"/>
            </a:solidFill>
            <a:latin typeface="+mj-lt"/>
          </a:endParaRPr>
        </a:p>
      </dgm:t>
    </dgm:pt>
    <dgm:pt modelId="{D3A71495-16C7-4029-A38D-61DC957DC458}" type="parTrans" cxnId="{EA484BF3-4392-4538-A245-BD6BFEB5BB73}">
      <dgm:prSet/>
      <dgm:spPr/>
      <dgm:t>
        <a:bodyPr/>
        <a:lstStyle/>
        <a:p>
          <a:endParaRPr lang="en-US"/>
        </a:p>
      </dgm:t>
    </dgm:pt>
    <dgm:pt modelId="{264B630B-EF48-4A15-A959-475C7B030789}" type="sibTrans" cxnId="{EA484BF3-4392-4538-A245-BD6BFEB5BB73}">
      <dgm:prSet/>
      <dgm:spPr/>
      <dgm:t>
        <a:bodyPr/>
        <a:lstStyle/>
        <a:p>
          <a:endParaRPr lang="en-US"/>
        </a:p>
      </dgm:t>
    </dgm:pt>
    <dgm:pt modelId="{91F7E46D-73EC-4FDD-A35B-556DB8F5B8EF}">
      <dgm:prSet/>
      <dgm:spPr/>
      <dgm:t>
        <a:bodyPr/>
        <a:lstStyle/>
        <a:p>
          <a:r>
            <a:rPr lang="sk-SK">
              <a:solidFill>
                <a:schemeClr val="bg2"/>
              </a:solidFill>
              <a:latin typeface="+mj-lt"/>
            </a:rPr>
            <a:t>Štátna pečať </a:t>
          </a:r>
          <a:endParaRPr lang="en-US">
            <a:solidFill>
              <a:schemeClr val="bg2"/>
            </a:solidFill>
            <a:latin typeface="+mj-lt"/>
          </a:endParaRPr>
        </a:p>
      </dgm:t>
    </dgm:pt>
    <dgm:pt modelId="{B49485F1-8E8B-4582-904F-3419ECE5F28B}" type="parTrans" cxnId="{942C1127-5B30-4013-A5D2-CD69171FB5E1}">
      <dgm:prSet/>
      <dgm:spPr/>
      <dgm:t>
        <a:bodyPr/>
        <a:lstStyle/>
        <a:p>
          <a:endParaRPr lang="en-US"/>
        </a:p>
      </dgm:t>
    </dgm:pt>
    <dgm:pt modelId="{F30E1D32-8009-4B6E-91FF-EDC7012A909B}" type="sibTrans" cxnId="{942C1127-5B30-4013-A5D2-CD69171FB5E1}">
      <dgm:prSet/>
      <dgm:spPr/>
      <dgm:t>
        <a:bodyPr/>
        <a:lstStyle/>
        <a:p>
          <a:endParaRPr lang="en-US"/>
        </a:p>
      </dgm:t>
    </dgm:pt>
    <dgm:pt modelId="{6677348B-DAE0-4984-A5C6-5AF1B426B6E8}" type="pres">
      <dgm:prSet presAssocID="{FEA17C02-BA37-43C8-9E52-B15450330D21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sk-SK"/>
        </a:p>
      </dgm:t>
    </dgm:pt>
    <dgm:pt modelId="{DAEE8258-E1AB-4F1E-A31A-398ABCD442EF}" type="pres">
      <dgm:prSet presAssocID="{FEA17C02-BA37-43C8-9E52-B15450330D21}" presName="diamond" presStyleLbl="bgShp" presStyleIdx="0" presStyleCnt="1"/>
      <dgm:spPr/>
    </dgm:pt>
    <dgm:pt modelId="{16C7E465-7BC8-4166-96E3-22C3F2DE7A5B}" type="pres">
      <dgm:prSet presAssocID="{FEA17C02-BA37-43C8-9E52-B15450330D21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A879313C-747F-443B-AB57-6FB8141F9EB2}" type="pres">
      <dgm:prSet presAssocID="{FEA17C02-BA37-43C8-9E52-B15450330D21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DC67DBCA-127A-430F-9203-78DF3A1DE4F1}" type="pres">
      <dgm:prSet presAssocID="{FEA17C02-BA37-43C8-9E52-B15450330D21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5EAD59F5-25E2-4305-8BBC-6737D4EA3FEE}" type="pres">
      <dgm:prSet presAssocID="{FEA17C02-BA37-43C8-9E52-B15450330D21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sk-SK"/>
        </a:p>
      </dgm:t>
    </dgm:pt>
  </dgm:ptLst>
  <dgm:cxnLst>
    <dgm:cxn modelId="{67331B6B-44E4-484E-B319-098865FB318B}" type="presOf" srcId="{FEA17C02-BA37-43C8-9E52-B15450330D21}" destId="{6677348B-DAE0-4984-A5C6-5AF1B426B6E8}" srcOrd="0" destOrd="0" presId="urn:microsoft.com/office/officeart/2005/8/layout/matrix3"/>
    <dgm:cxn modelId="{D764A4C8-9511-44A6-942F-68F3CFF93A4D}" type="presOf" srcId="{E9C82C97-39D2-402E-B3DA-0FE8636F0F11}" destId="{A879313C-747F-443B-AB57-6FB8141F9EB2}" srcOrd="0" destOrd="0" presId="urn:microsoft.com/office/officeart/2005/8/layout/matrix3"/>
    <dgm:cxn modelId="{942C1127-5B30-4013-A5D2-CD69171FB5E1}" srcId="{FEA17C02-BA37-43C8-9E52-B15450330D21}" destId="{91F7E46D-73EC-4FDD-A35B-556DB8F5B8EF}" srcOrd="3" destOrd="0" parTransId="{B49485F1-8E8B-4582-904F-3419ECE5F28B}" sibTransId="{F30E1D32-8009-4B6E-91FF-EDC7012A909B}"/>
    <dgm:cxn modelId="{7C15C141-B953-4CAB-9469-0D7E0F8AA523}" type="presOf" srcId="{A18ED009-46BC-42E8-AFDB-C105A829123B}" destId="{16C7E465-7BC8-4166-96E3-22C3F2DE7A5B}" srcOrd="0" destOrd="0" presId="urn:microsoft.com/office/officeart/2005/8/layout/matrix3"/>
    <dgm:cxn modelId="{6B502541-4D28-4894-BBDE-6B79671D9BCF}" type="presOf" srcId="{91F7E46D-73EC-4FDD-A35B-556DB8F5B8EF}" destId="{5EAD59F5-25E2-4305-8BBC-6737D4EA3FEE}" srcOrd="0" destOrd="0" presId="urn:microsoft.com/office/officeart/2005/8/layout/matrix3"/>
    <dgm:cxn modelId="{747CB6EC-5001-4E0A-9F0E-24FCB4AC45F4}" srcId="{FEA17C02-BA37-43C8-9E52-B15450330D21}" destId="{A18ED009-46BC-42E8-AFDB-C105A829123B}" srcOrd="0" destOrd="0" parTransId="{EDDEFBE9-DB2E-4CFD-B233-50FFC442F210}" sibTransId="{EB9F07E0-535C-41FB-8F1A-DD5B34785CF0}"/>
    <dgm:cxn modelId="{D0229617-6F6E-47DC-807B-BBBAA5CF3D39}" type="presOf" srcId="{4360CF4D-6776-4E6C-BCFC-81A96B7A98C0}" destId="{DC67DBCA-127A-430F-9203-78DF3A1DE4F1}" srcOrd="0" destOrd="0" presId="urn:microsoft.com/office/officeart/2005/8/layout/matrix3"/>
    <dgm:cxn modelId="{EA484BF3-4392-4538-A245-BD6BFEB5BB73}" srcId="{FEA17C02-BA37-43C8-9E52-B15450330D21}" destId="{4360CF4D-6776-4E6C-BCFC-81A96B7A98C0}" srcOrd="2" destOrd="0" parTransId="{D3A71495-16C7-4029-A38D-61DC957DC458}" sibTransId="{264B630B-EF48-4A15-A959-475C7B030789}"/>
    <dgm:cxn modelId="{134B5BC7-DE99-46B0-BBED-FD912DB04253}" srcId="{FEA17C02-BA37-43C8-9E52-B15450330D21}" destId="{E9C82C97-39D2-402E-B3DA-0FE8636F0F11}" srcOrd="1" destOrd="0" parTransId="{AEB55CF1-685E-40C8-8100-4E6829AEB30E}" sibTransId="{CF0A483F-5249-4AD2-AC76-152EBAB3FD0D}"/>
    <dgm:cxn modelId="{732670C8-43AE-41A6-94E0-8B165210FEFC}" type="presParOf" srcId="{6677348B-DAE0-4984-A5C6-5AF1B426B6E8}" destId="{DAEE8258-E1AB-4F1E-A31A-398ABCD442EF}" srcOrd="0" destOrd="0" presId="urn:microsoft.com/office/officeart/2005/8/layout/matrix3"/>
    <dgm:cxn modelId="{35238C61-9B30-4650-8040-DB26782A4EF2}" type="presParOf" srcId="{6677348B-DAE0-4984-A5C6-5AF1B426B6E8}" destId="{16C7E465-7BC8-4166-96E3-22C3F2DE7A5B}" srcOrd="1" destOrd="0" presId="urn:microsoft.com/office/officeart/2005/8/layout/matrix3"/>
    <dgm:cxn modelId="{454346C3-2253-4B02-B7C3-F753461A8FE7}" type="presParOf" srcId="{6677348B-DAE0-4984-A5C6-5AF1B426B6E8}" destId="{A879313C-747F-443B-AB57-6FB8141F9EB2}" srcOrd="2" destOrd="0" presId="urn:microsoft.com/office/officeart/2005/8/layout/matrix3"/>
    <dgm:cxn modelId="{1F15DADC-3FCC-4CB0-85B9-9692E7BBFEAD}" type="presParOf" srcId="{6677348B-DAE0-4984-A5C6-5AF1B426B6E8}" destId="{DC67DBCA-127A-430F-9203-78DF3A1DE4F1}" srcOrd="3" destOrd="0" presId="urn:microsoft.com/office/officeart/2005/8/layout/matrix3"/>
    <dgm:cxn modelId="{B9C0CC48-2D72-4FB6-851D-E7939D5ACE46}" type="presParOf" srcId="{6677348B-DAE0-4984-A5C6-5AF1B426B6E8}" destId="{5EAD59F5-25E2-4305-8BBC-6737D4EA3FEE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4A5849-0060-4C80-9657-1B68D37FBF76}">
      <dsp:nvSpPr>
        <dsp:cNvPr id="0" name=""/>
        <dsp:cNvSpPr/>
      </dsp:nvSpPr>
      <dsp:spPr>
        <a:xfrm>
          <a:off x="3198" y="90363"/>
          <a:ext cx="2537086" cy="152225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200" kern="1200" dirty="0">
              <a:solidFill>
                <a:schemeClr val="bg2"/>
              </a:solidFill>
              <a:latin typeface="+mj-lt"/>
            </a:rPr>
            <a:t>Znakmi národa sú spoločné: </a:t>
          </a:r>
          <a:endParaRPr lang="en-US" sz="3200" kern="1200" dirty="0">
            <a:solidFill>
              <a:schemeClr val="bg2"/>
            </a:solidFill>
            <a:latin typeface="+mj-lt"/>
          </a:endParaRPr>
        </a:p>
      </dsp:txBody>
      <dsp:txXfrm>
        <a:off x="3198" y="90363"/>
        <a:ext cx="2537086" cy="1522252"/>
      </dsp:txXfrm>
    </dsp:sp>
    <dsp:sp modelId="{C3B5C964-8DAB-46C8-B832-C061F96E4566}">
      <dsp:nvSpPr>
        <dsp:cNvPr id="0" name=""/>
        <dsp:cNvSpPr/>
      </dsp:nvSpPr>
      <dsp:spPr>
        <a:xfrm>
          <a:off x="2793993" y="90363"/>
          <a:ext cx="2537086" cy="152225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200" kern="1200">
              <a:solidFill>
                <a:schemeClr val="bg2"/>
              </a:solidFill>
              <a:latin typeface="+mj-lt"/>
            </a:rPr>
            <a:t>územie,</a:t>
          </a:r>
          <a:endParaRPr lang="en-US" sz="3200" kern="1200">
            <a:solidFill>
              <a:schemeClr val="bg2"/>
            </a:solidFill>
            <a:latin typeface="+mj-lt"/>
          </a:endParaRPr>
        </a:p>
      </dsp:txBody>
      <dsp:txXfrm>
        <a:off x="2793993" y="90363"/>
        <a:ext cx="2537086" cy="1522252"/>
      </dsp:txXfrm>
    </dsp:sp>
    <dsp:sp modelId="{C33CCE2D-D459-456F-87DD-E788E1558DEF}">
      <dsp:nvSpPr>
        <dsp:cNvPr id="0" name=""/>
        <dsp:cNvSpPr/>
      </dsp:nvSpPr>
      <dsp:spPr>
        <a:xfrm>
          <a:off x="5584788" y="90363"/>
          <a:ext cx="2537086" cy="152225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200" kern="1200">
              <a:solidFill>
                <a:schemeClr val="bg2"/>
              </a:solidFill>
              <a:latin typeface="+mj-lt"/>
            </a:rPr>
            <a:t>jazyk, </a:t>
          </a:r>
          <a:endParaRPr lang="en-US" sz="3200" kern="1200">
            <a:solidFill>
              <a:schemeClr val="bg2"/>
            </a:solidFill>
            <a:latin typeface="+mj-lt"/>
          </a:endParaRPr>
        </a:p>
      </dsp:txBody>
      <dsp:txXfrm>
        <a:off x="5584788" y="90363"/>
        <a:ext cx="2537086" cy="1522252"/>
      </dsp:txXfrm>
    </dsp:sp>
    <dsp:sp modelId="{A221664E-5853-4987-84C7-59E73EC70223}">
      <dsp:nvSpPr>
        <dsp:cNvPr id="0" name=""/>
        <dsp:cNvSpPr/>
      </dsp:nvSpPr>
      <dsp:spPr>
        <a:xfrm>
          <a:off x="8375584" y="90363"/>
          <a:ext cx="2537086" cy="152225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200" kern="1200">
              <a:solidFill>
                <a:schemeClr val="bg2"/>
              </a:solidFill>
              <a:latin typeface="+mj-lt"/>
            </a:rPr>
            <a:t>minulosť (história), </a:t>
          </a:r>
          <a:endParaRPr lang="en-US" sz="3200" kern="1200">
            <a:solidFill>
              <a:schemeClr val="bg2"/>
            </a:solidFill>
            <a:latin typeface="+mj-lt"/>
          </a:endParaRPr>
        </a:p>
      </dsp:txBody>
      <dsp:txXfrm>
        <a:off x="8375584" y="90363"/>
        <a:ext cx="2537086" cy="1522252"/>
      </dsp:txXfrm>
    </dsp:sp>
    <dsp:sp modelId="{0EE02F7D-72B1-499E-A9CB-68E8049C5905}">
      <dsp:nvSpPr>
        <dsp:cNvPr id="0" name=""/>
        <dsp:cNvSpPr/>
      </dsp:nvSpPr>
      <dsp:spPr>
        <a:xfrm>
          <a:off x="1398595" y="1866324"/>
          <a:ext cx="2537086" cy="152225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200" kern="1200">
              <a:solidFill>
                <a:schemeClr val="bg2"/>
              </a:solidFill>
              <a:latin typeface="+mj-lt"/>
            </a:rPr>
            <a:t>zvyky,</a:t>
          </a:r>
          <a:endParaRPr lang="en-US" sz="3200" kern="1200">
            <a:solidFill>
              <a:schemeClr val="bg2"/>
            </a:solidFill>
            <a:latin typeface="+mj-lt"/>
          </a:endParaRPr>
        </a:p>
      </dsp:txBody>
      <dsp:txXfrm>
        <a:off x="1398595" y="1866324"/>
        <a:ext cx="2537086" cy="1522252"/>
      </dsp:txXfrm>
    </dsp:sp>
    <dsp:sp modelId="{CEDB2119-EBF9-416F-A30A-8081A6B9741A}">
      <dsp:nvSpPr>
        <dsp:cNvPr id="0" name=""/>
        <dsp:cNvSpPr/>
      </dsp:nvSpPr>
      <dsp:spPr>
        <a:xfrm>
          <a:off x="4189391" y="1866324"/>
          <a:ext cx="2537086" cy="152225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200" kern="1200">
              <a:solidFill>
                <a:schemeClr val="bg2"/>
              </a:solidFill>
              <a:latin typeface="+mj-lt"/>
            </a:rPr>
            <a:t>tradície, </a:t>
          </a:r>
          <a:endParaRPr lang="en-US" sz="3200" kern="1200">
            <a:solidFill>
              <a:schemeClr val="bg2"/>
            </a:solidFill>
            <a:latin typeface="+mj-lt"/>
          </a:endParaRPr>
        </a:p>
      </dsp:txBody>
      <dsp:txXfrm>
        <a:off x="4189391" y="1866324"/>
        <a:ext cx="2537086" cy="1522252"/>
      </dsp:txXfrm>
    </dsp:sp>
    <dsp:sp modelId="{818E2679-F862-4D46-899C-6FC47BCF4F6E}">
      <dsp:nvSpPr>
        <dsp:cNvPr id="0" name=""/>
        <dsp:cNvSpPr/>
      </dsp:nvSpPr>
      <dsp:spPr>
        <a:xfrm>
          <a:off x="6980186" y="1866324"/>
          <a:ext cx="2537086" cy="152225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200" kern="1200">
              <a:solidFill>
                <a:schemeClr val="bg2"/>
              </a:solidFill>
              <a:latin typeface="+mj-lt"/>
            </a:rPr>
            <a:t>kultúra. </a:t>
          </a:r>
          <a:endParaRPr lang="en-US" sz="3200" kern="1200">
            <a:solidFill>
              <a:schemeClr val="bg2"/>
            </a:solidFill>
            <a:latin typeface="+mj-lt"/>
          </a:endParaRPr>
        </a:p>
      </dsp:txBody>
      <dsp:txXfrm>
        <a:off x="6980186" y="1866324"/>
        <a:ext cx="2537086" cy="15222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DB58D1-6AF1-4A4D-86CD-A7CE174FD5B3}">
      <dsp:nvSpPr>
        <dsp:cNvPr id="0" name=""/>
        <dsp:cNvSpPr/>
      </dsp:nvSpPr>
      <dsp:spPr>
        <a:xfrm>
          <a:off x="0" y="334212"/>
          <a:ext cx="1326121" cy="7956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200" kern="1200">
              <a:latin typeface="+mj-lt"/>
            </a:rPr>
            <a:t>Slováci </a:t>
          </a:r>
          <a:endParaRPr lang="en-US" sz="2200" kern="1200">
            <a:latin typeface="+mj-lt"/>
          </a:endParaRPr>
        </a:p>
      </dsp:txBody>
      <dsp:txXfrm>
        <a:off x="0" y="334212"/>
        <a:ext cx="1326121" cy="795672"/>
      </dsp:txXfrm>
    </dsp:sp>
    <dsp:sp modelId="{4AD89C52-F203-4021-86DB-19931C325360}">
      <dsp:nvSpPr>
        <dsp:cNvPr id="0" name=""/>
        <dsp:cNvSpPr/>
      </dsp:nvSpPr>
      <dsp:spPr>
        <a:xfrm>
          <a:off x="1458733" y="334212"/>
          <a:ext cx="1326121" cy="7956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200" kern="1200">
              <a:latin typeface="+mj-lt"/>
            </a:rPr>
            <a:t>Maďari </a:t>
          </a:r>
          <a:endParaRPr lang="en-US" sz="2200" kern="1200">
            <a:latin typeface="+mj-lt"/>
          </a:endParaRPr>
        </a:p>
      </dsp:txBody>
      <dsp:txXfrm>
        <a:off x="1458733" y="334212"/>
        <a:ext cx="1326121" cy="795672"/>
      </dsp:txXfrm>
    </dsp:sp>
    <dsp:sp modelId="{B1A390A8-669D-4D84-95E4-37F70A05DEF7}">
      <dsp:nvSpPr>
        <dsp:cNvPr id="0" name=""/>
        <dsp:cNvSpPr/>
      </dsp:nvSpPr>
      <dsp:spPr>
        <a:xfrm>
          <a:off x="2917467" y="334212"/>
          <a:ext cx="1326121" cy="7956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200" kern="1200">
              <a:latin typeface="+mj-lt"/>
            </a:rPr>
            <a:t>Rómovia </a:t>
          </a:r>
          <a:endParaRPr lang="en-US" sz="2200" kern="1200">
            <a:latin typeface="+mj-lt"/>
          </a:endParaRPr>
        </a:p>
      </dsp:txBody>
      <dsp:txXfrm>
        <a:off x="2917467" y="334212"/>
        <a:ext cx="1326121" cy="795672"/>
      </dsp:txXfrm>
    </dsp:sp>
    <dsp:sp modelId="{B8223760-604E-4E6C-9D8A-D8FF8B0D8A34}">
      <dsp:nvSpPr>
        <dsp:cNvPr id="0" name=""/>
        <dsp:cNvSpPr/>
      </dsp:nvSpPr>
      <dsp:spPr>
        <a:xfrm>
          <a:off x="0" y="1262497"/>
          <a:ext cx="1326121" cy="7956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200" kern="1200">
              <a:latin typeface="+mj-lt"/>
            </a:rPr>
            <a:t>Česi </a:t>
          </a:r>
          <a:endParaRPr lang="en-US" sz="2200" kern="1200">
            <a:latin typeface="+mj-lt"/>
          </a:endParaRPr>
        </a:p>
      </dsp:txBody>
      <dsp:txXfrm>
        <a:off x="0" y="1262497"/>
        <a:ext cx="1326121" cy="795672"/>
      </dsp:txXfrm>
    </dsp:sp>
    <dsp:sp modelId="{1FDFB4FF-41CE-4136-AEB4-6189ED571394}">
      <dsp:nvSpPr>
        <dsp:cNvPr id="0" name=""/>
        <dsp:cNvSpPr/>
      </dsp:nvSpPr>
      <dsp:spPr>
        <a:xfrm>
          <a:off x="1458733" y="1262497"/>
          <a:ext cx="1326121" cy="7956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200" kern="1200">
              <a:latin typeface="+mj-lt"/>
            </a:rPr>
            <a:t>Rusíni </a:t>
          </a:r>
          <a:endParaRPr lang="en-US" sz="2200" kern="1200">
            <a:latin typeface="+mj-lt"/>
          </a:endParaRPr>
        </a:p>
      </dsp:txBody>
      <dsp:txXfrm>
        <a:off x="1458733" y="1262497"/>
        <a:ext cx="1326121" cy="795672"/>
      </dsp:txXfrm>
    </dsp:sp>
    <dsp:sp modelId="{CC34C247-5FF5-4352-99CE-A6B4D5BFA3CE}">
      <dsp:nvSpPr>
        <dsp:cNvPr id="0" name=""/>
        <dsp:cNvSpPr/>
      </dsp:nvSpPr>
      <dsp:spPr>
        <a:xfrm>
          <a:off x="2917467" y="1262497"/>
          <a:ext cx="1326121" cy="7956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200" kern="1200">
              <a:latin typeface="+mj-lt"/>
            </a:rPr>
            <a:t>Ukrajinci </a:t>
          </a:r>
          <a:endParaRPr lang="en-US" sz="2200" kern="1200">
            <a:latin typeface="+mj-lt"/>
          </a:endParaRPr>
        </a:p>
      </dsp:txBody>
      <dsp:txXfrm>
        <a:off x="2917467" y="1262497"/>
        <a:ext cx="1326121" cy="795672"/>
      </dsp:txXfrm>
    </dsp:sp>
    <dsp:sp modelId="{06ADFC9A-DBE5-4E37-8B85-CC29B9DE8434}">
      <dsp:nvSpPr>
        <dsp:cNvPr id="0" name=""/>
        <dsp:cNvSpPr/>
      </dsp:nvSpPr>
      <dsp:spPr>
        <a:xfrm>
          <a:off x="729366" y="2190782"/>
          <a:ext cx="1326121" cy="7956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200" kern="1200" dirty="0">
              <a:latin typeface="+mj-lt"/>
            </a:rPr>
            <a:t>Nemci </a:t>
          </a:r>
          <a:endParaRPr lang="en-US" sz="2200" kern="1200" dirty="0">
            <a:latin typeface="+mj-lt"/>
          </a:endParaRPr>
        </a:p>
      </dsp:txBody>
      <dsp:txXfrm>
        <a:off x="729366" y="2190782"/>
        <a:ext cx="1326121" cy="795672"/>
      </dsp:txXfrm>
    </dsp:sp>
    <dsp:sp modelId="{66E1E5ED-EDCB-4715-9D63-4F29BFAD6051}">
      <dsp:nvSpPr>
        <dsp:cNvPr id="0" name=""/>
        <dsp:cNvSpPr/>
      </dsp:nvSpPr>
      <dsp:spPr>
        <a:xfrm>
          <a:off x="2188100" y="2190782"/>
          <a:ext cx="1326121" cy="7956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200" kern="1200">
              <a:latin typeface="+mj-lt"/>
            </a:rPr>
            <a:t>Poliaci</a:t>
          </a:r>
          <a:endParaRPr lang="en-US" sz="2200" kern="1200">
            <a:latin typeface="+mj-lt"/>
          </a:endParaRPr>
        </a:p>
      </dsp:txBody>
      <dsp:txXfrm>
        <a:off x="2188100" y="2190782"/>
        <a:ext cx="1326121" cy="7956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2T12:30:00.5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xmlns="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3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45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0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xmlns="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54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xmlns="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61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xmlns="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41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xmlns="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41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xmlns="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48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2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xmlns="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8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xmlns="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20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598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6.jpe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7.gif"/><Relationship Id="rId9" Type="http://schemas.microsoft.com/office/2007/relationships/diagramDrawing" Target="../diagrams/drawing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oznáte Slovensko naozaj dobre? Tento kvíz vás poriadne preverí | Nový Čas">
            <a:extLst>
              <a:ext uri="{FF2B5EF4-FFF2-40B4-BE49-F238E27FC236}">
                <a16:creationId xmlns:a16="http://schemas.microsoft.com/office/drawing/2014/main" xmlns="" id="{2C71C60F-B5D9-4FCB-FC94-13A9F51637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3047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2" name="Rectangle 1041">
            <a:extLst>
              <a:ext uri="{FF2B5EF4-FFF2-40B4-BE49-F238E27FC236}">
                <a16:creationId xmlns:a16="http://schemas.microsoft.com/office/drawing/2014/main" xmlns="" id="{007891EC-4501-44ED-A8C8-B11B6DB767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3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A148F27C-42FA-5074-E4D3-7711C807A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1322616"/>
            <a:ext cx="10905059" cy="26512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sk-SK" sz="5400">
                <a:solidFill>
                  <a:schemeClr val="bg1"/>
                </a:solidFill>
              </a:rPr>
              <a:t>Moja vlasť </a:t>
            </a:r>
          </a:p>
        </p:txBody>
      </p: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xmlns="" id="{34E5597F-CE67-4085-9548-E6A8036DA3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utoShape 2" descr="Poznáte Slovensko naozaj dobre? Tento kvíz vás poriadne preverí | Nový Čas">
            <a:extLst>
              <a:ext uri="{FF2B5EF4-FFF2-40B4-BE49-F238E27FC236}">
                <a16:creationId xmlns:a16="http://schemas.microsoft.com/office/drawing/2014/main" xmlns="" id="{9A8FCE17-611D-8341-22CB-20366D1311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8936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6" name="Rectangle 2075">
            <a:extLst>
              <a:ext uri="{FF2B5EF4-FFF2-40B4-BE49-F238E27FC236}">
                <a16:creationId xmlns:a16="http://schemas.microsoft.com/office/drawing/2014/main" xmlns="" id="{2B97F24A-32CE-4C1C-A50D-3016B394DC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DFF912D8-F2C9-7CF6-61B9-99EEB06BF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sk-SK"/>
              <a:t>Národ / národnosť</a:t>
            </a:r>
          </a:p>
        </p:txBody>
      </p:sp>
      <p:sp>
        <p:nvSpPr>
          <p:cNvPr id="2078" name="Rectangle 6">
            <a:extLst>
              <a:ext uri="{FF2B5EF4-FFF2-40B4-BE49-F238E27FC236}">
                <a16:creationId xmlns:a16="http://schemas.microsoft.com/office/drawing/2014/main" xmlns="" id="{3CE8AF5E-D374-4CF1-90CC-35CF73B81C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FA870"/>
          </a:solidFill>
          <a:ln w="38100" cap="rnd">
            <a:solidFill>
              <a:srgbClr val="FFA870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FC87057D-68AE-753F-39D5-D700CEAA6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sk-SK" sz="2400">
                <a:highlight>
                  <a:srgbClr val="FFFF00"/>
                </a:highlight>
                <a:latin typeface="+mj-lt"/>
              </a:rPr>
              <a:t>Národ </a:t>
            </a:r>
            <a:r>
              <a:rPr lang="sk-SK" sz="2400">
                <a:latin typeface="+mj-lt"/>
              </a:rPr>
              <a:t>– spoločenstvo ľudí, ktoré sa hlási k rovnakej národnosti </a:t>
            </a:r>
          </a:p>
          <a:p>
            <a:pPr>
              <a:lnSpc>
                <a:spcPct val="100000"/>
              </a:lnSpc>
            </a:pPr>
            <a:endParaRPr lang="sk-SK" sz="240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sk-SK" sz="2400">
                <a:highlight>
                  <a:srgbClr val="FFFF00"/>
                </a:highlight>
                <a:latin typeface="+mj-lt"/>
              </a:rPr>
              <a:t>Národnosť</a:t>
            </a:r>
            <a:r>
              <a:rPr lang="sk-SK" sz="2400">
                <a:latin typeface="+mj-lt"/>
              </a:rPr>
              <a:t> – vznikla skôr ako národ – je príslušnosť osoby k určitému národu </a:t>
            </a:r>
          </a:p>
          <a:p>
            <a:pPr>
              <a:lnSpc>
                <a:spcPct val="100000"/>
              </a:lnSpc>
            </a:pPr>
            <a:endParaRPr lang="sk-SK" sz="2400">
              <a:latin typeface="+mj-lt"/>
            </a:endParaRPr>
          </a:p>
          <a:p>
            <a:pPr>
              <a:lnSpc>
                <a:spcPct val="100000"/>
              </a:lnSpc>
            </a:pPr>
            <a:endParaRPr lang="sk-SK" sz="2400">
              <a:latin typeface="+mj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80" name="Ink 2079">
                <a:extLst>
                  <a:ext uri="{FF2B5EF4-FFF2-40B4-BE49-F238E27FC236}">
                    <a16:creationId xmlns:a16="http://schemas.microsoft.com/office/drawing/2014/main" xmlns="" id="{070477C5-0410-4E4F-97A1-F84C2465C18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2080" name="Ink 2079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2054" name="Picture 6" descr="Policy Brief: Enhancing Cultural Competency &amp; Responsiveness in Public  Education « Who is Regulating?">
            <a:extLst>
              <a:ext uri="{FF2B5EF4-FFF2-40B4-BE49-F238E27FC236}">
                <a16:creationId xmlns:a16="http://schemas.microsoft.com/office/drawing/2014/main" xmlns="" id="{5C9FE13C-1DA8-0574-D04C-77EC40CF0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840105"/>
            <a:ext cx="6903720" cy="517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309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xmlns="" id="{247B6BBF-09F2-4A29-AE4E-3771E29248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D065477-373E-6F93-729C-5F175F8A3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/>
            <a:r>
              <a:rPr lang="sk-SK" sz="7200" dirty="0"/>
              <a:t>               Znaky národa:</a:t>
            </a: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xmlns="" id="{535742DD-1B16-4E9D-B715-0D74B4574A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Zástupný objekt pre obsah 2">
            <a:extLst>
              <a:ext uri="{FF2B5EF4-FFF2-40B4-BE49-F238E27FC236}">
                <a16:creationId xmlns:a16="http://schemas.microsoft.com/office/drawing/2014/main" xmlns="" id="{2C251A38-10E8-A172-0369-8BC0197B66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8208564"/>
              </p:ext>
            </p:extLst>
          </p:nvPr>
        </p:nvGraphicFramePr>
        <p:xfrm>
          <a:off x="632647" y="2805098"/>
          <a:ext cx="10915869" cy="347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Obrázok 5" descr="Obrázok, na ktorom je text, grafika, logo, symbol&#10;&#10;Automaticky generovaný popis">
            <a:extLst>
              <a:ext uri="{FF2B5EF4-FFF2-40B4-BE49-F238E27FC236}">
                <a16:creationId xmlns:a16="http://schemas.microsoft.com/office/drawing/2014/main" xmlns="" id="{89ECDFE4-73EE-864C-6EC4-D487E3B8413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530"/>
          <a:stretch/>
        </p:blipFill>
        <p:spPr>
          <a:xfrm>
            <a:off x="-142875" y="634029"/>
            <a:ext cx="5381625" cy="167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78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5" name="Rectangle 3080">
            <a:extLst>
              <a:ext uri="{FF2B5EF4-FFF2-40B4-BE49-F238E27FC236}">
                <a16:creationId xmlns:a16="http://schemas.microsoft.com/office/drawing/2014/main" xmlns="" id="{F13C74B1-5B17-4795-BED0-7140497B44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12E0204B-42AB-21C9-BDBD-9076C4083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sk-SK" sz="4600" dirty="0"/>
              <a:t>Národnosti na Slovensku:</a:t>
            </a:r>
          </a:p>
        </p:txBody>
      </p:sp>
      <p:sp>
        <p:nvSpPr>
          <p:cNvPr id="3086" name="Rectangle 6">
            <a:extLst>
              <a:ext uri="{FF2B5EF4-FFF2-40B4-BE49-F238E27FC236}">
                <a16:creationId xmlns:a16="http://schemas.microsoft.com/office/drawing/2014/main" xmlns="" id="{3FCFB1DE-0B7E-48CC-BA90-B2AB0889F9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EAAD4A"/>
          </a:solidFill>
          <a:ln w="38100" cap="rnd">
            <a:solidFill>
              <a:srgbClr val="EAAD4A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Premium Vector | Diversity of women and men cartoons, people multiethnic  race and multicultural theme illustration">
            <a:extLst>
              <a:ext uri="{FF2B5EF4-FFF2-40B4-BE49-F238E27FC236}">
                <a16:creationId xmlns:a16="http://schemas.microsoft.com/office/drawing/2014/main" xmlns="" id="{B8DEA4D3-D990-3661-597A-2A9B85D907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5" r="16938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Zástupný objekt pre obsah 2">
            <a:extLst>
              <a:ext uri="{FF2B5EF4-FFF2-40B4-BE49-F238E27FC236}">
                <a16:creationId xmlns:a16="http://schemas.microsoft.com/office/drawing/2014/main" xmlns="" id="{AD5E5D2D-639F-ACCD-5524-527FD02D17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3150828"/>
              </p:ext>
            </p:extLst>
          </p:nvPr>
        </p:nvGraphicFramePr>
        <p:xfrm>
          <a:off x="640080" y="2872899"/>
          <a:ext cx="4243589" cy="3320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BlokTextu 5">
            <a:extLst>
              <a:ext uri="{FF2B5EF4-FFF2-40B4-BE49-F238E27FC236}">
                <a16:creationId xmlns:a16="http://schemas.microsoft.com/office/drawing/2014/main" xmlns="" id="{14B88A18-7A65-C8E6-4E81-AB00D8A63546}"/>
              </a:ext>
            </a:extLst>
          </p:cNvPr>
          <p:cNvSpPr txBox="1"/>
          <p:nvPr/>
        </p:nvSpPr>
        <p:spPr>
          <a:xfrm>
            <a:off x="269290" y="6029318"/>
            <a:ext cx="78005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sk-SK" sz="2000" dirty="0">
                <a:latin typeface="+mj-lt"/>
              </a:rPr>
              <a:t>Všetky tieto národnosti sú súčasťou našej spoločnej vlasti. </a:t>
            </a:r>
          </a:p>
        </p:txBody>
      </p:sp>
    </p:spTree>
    <p:extLst>
      <p:ext uri="{BB962C8B-B14F-4D97-AF65-F5344CB8AC3E}">
        <p14:creationId xmlns:p14="http://schemas.microsoft.com/office/powerpoint/2010/main" val="136979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xmlns="" id="{D75A5B51-0925-4835-8511-A0DD17EAA9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1ADC513A-390D-A3E7-6624-FADB66CBF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5295015" cy="2063808"/>
          </a:xfrm>
        </p:spPr>
        <p:txBody>
          <a:bodyPr anchor="b">
            <a:normAutofit/>
          </a:bodyPr>
          <a:lstStyle/>
          <a:p>
            <a:r>
              <a:rPr lang="sk-SK"/>
              <a:t>Štátne symboly SR</a:t>
            </a:r>
          </a:p>
        </p:txBody>
      </p:sp>
      <p:sp>
        <p:nvSpPr>
          <p:cNvPr id="4107" name="Rectangle 6">
            <a:extLst>
              <a:ext uri="{FF2B5EF4-FFF2-40B4-BE49-F238E27FC236}">
                <a16:creationId xmlns:a16="http://schemas.microsoft.com/office/drawing/2014/main" xmlns="" id="{35AD8443-F80F-481A-A3DE-89A2D0BA73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12648" y="265475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C53E1F"/>
          </a:solidFill>
          <a:ln w="38100" cap="rnd">
            <a:solidFill>
              <a:srgbClr val="C53E1F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Slovenský národ - Štátne symboly - Štátna pečať">
            <a:extLst>
              <a:ext uri="{FF2B5EF4-FFF2-40B4-BE49-F238E27FC236}">
                <a16:creationId xmlns:a16="http://schemas.microsoft.com/office/drawing/2014/main" xmlns="" id="{E47B3C68-1157-E745-2AA7-739C146CA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6397" y="502825"/>
            <a:ext cx="2603605" cy="2603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Znak SR - Al-PVC | Vlajky.info">
            <a:extLst>
              <a:ext uri="{FF2B5EF4-FFF2-40B4-BE49-F238E27FC236}">
                <a16:creationId xmlns:a16="http://schemas.microsoft.com/office/drawing/2014/main" xmlns="" id="{FAEF5F49-2EAA-5244-8ADE-DA207FFD2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24328" y="502825"/>
            <a:ext cx="2603605" cy="2603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Obrázok 5" descr="Obrázok, na ktorom je zástava, symbol, logo, karmínová&#10;&#10;Automaticky generovaný popis">
            <a:extLst>
              <a:ext uri="{FF2B5EF4-FFF2-40B4-BE49-F238E27FC236}">
                <a16:creationId xmlns:a16="http://schemas.microsoft.com/office/drawing/2014/main" xmlns="" id="{DF42092A-1A9E-C5CB-EEC4-D1A663EF4D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832" y="3426258"/>
            <a:ext cx="4178666" cy="2750705"/>
          </a:xfrm>
          <a:prstGeom prst="rect">
            <a:avLst/>
          </a:prstGeom>
        </p:spPr>
      </p:pic>
      <p:graphicFrame>
        <p:nvGraphicFramePr>
          <p:cNvPr id="5" name="Zástupný objekt pre obsah 2">
            <a:extLst>
              <a:ext uri="{FF2B5EF4-FFF2-40B4-BE49-F238E27FC236}">
                <a16:creationId xmlns:a16="http://schemas.microsoft.com/office/drawing/2014/main" xmlns="" id="{5836142D-418F-BDC0-3404-7A8909C2F9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8874216"/>
              </p:ext>
            </p:extLst>
          </p:nvPr>
        </p:nvGraphicFramePr>
        <p:xfrm>
          <a:off x="0" y="2908005"/>
          <a:ext cx="5907663" cy="4016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76428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A381740-063A-41A4-836D-85D14980EE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32D45EE4-C4F0-4F72-B1C6-39F596D138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8C459BAD-4279-4A9D-B0C5-662C5F5ED2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V="1">
            <a:off x="3203463" y="-2060461"/>
            <a:ext cx="5649003" cy="10651671"/>
          </a:xfrm>
          <a:custGeom>
            <a:avLst/>
            <a:gdLst>
              <a:gd name="connsiteX0" fmla="*/ 0 w 5649003"/>
              <a:gd name="connsiteY0" fmla="*/ 5325836 h 10651671"/>
              <a:gd name="connsiteX1" fmla="*/ 2824502 w 5649003"/>
              <a:gd name="connsiteY1" fmla="*/ 0 h 10651671"/>
              <a:gd name="connsiteX2" fmla="*/ 5649004 w 5649003"/>
              <a:gd name="connsiteY2" fmla="*/ 5325836 h 10651671"/>
              <a:gd name="connsiteX3" fmla="*/ 2824502 w 5649003"/>
              <a:gd name="connsiteY3" fmla="*/ 10651672 h 10651671"/>
              <a:gd name="connsiteX4" fmla="*/ 0 w 5649003"/>
              <a:gd name="connsiteY4" fmla="*/ 5325836 h 1065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9003" h="10651671" fill="none" extrusionOk="0">
                <a:moveTo>
                  <a:pt x="0" y="5325836"/>
                </a:moveTo>
                <a:cubicBezTo>
                  <a:pt x="186946" y="2320485"/>
                  <a:pt x="1438121" y="-52385"/>
                  <a:pt x="2824502" y="0"/>
                </a:cubicBezTo>
                <a:cubicBezTo>
                  <a:pt x="4703838" y="-43168"/>
                  <a:pt x="5583840" y="2369660"/>
                  <a:pt x="5649004" y="5325836"/>
                </a:cubicBezTo>
                <a:cubicBezTo>
                  <a:pt x="5518761" y="8289338"/>
                  <a:pt x="4285196" y="10894014"/>
                  <a:pt x="2824502" y="10651672"/>
                </a:cubicBezTo>
                <a:cubicBezTo>
                  <a:pt x="1536945" y="11016699"/>
                  <a:pt x="142947" y="8418643"/>
                  <a:pt x="0" y="5325836"/>
                </a:cubicBezTo>
                <a:close/>
              </a:path>
              <a:path w="5649003" h="10651671" stroke="0" extrusionOk="0">
                <a:moveTo>
                  <a:pt x="0" y="5325836"/>
                </a:moveTo>
                <a:cubicBezTo>
                  <a:pt x="-54350" y="2332108"/>
                  <a:pt x="1351726" y="167869"/>
                  <a:pt x="2824502" y="0"/>
                </a:cubicBezTo>
                <a:cubicBezTo>
                  <a:pt x="4182679" y="-143942"/>
                  <a:pt x="5672665" y="2549517"/>
                  <a:pt x="5649004" y="5325836"/>
                </a:cubicBezTo>
                <a:cubicBezTo>
                  <a:pt x="5518596" y="8280244"/>
                  <a:pt x="4081190" y="10622204"/>
                  <a:pt x="2824502" y="10651672"/>
                </a:cubicBezTo>
                <a:cubicBezTo>
                  <a:pt x="1216708" y="10537144"/>
                  <a:pt x="-100850" y="8264979"/>
                  <a:pt x="0" y="5325836"/>
                </a:cubicBezTo>
                <a:close/>
              </a:path>
            </a:pathLst>
          </a:custGeom>
          <a:solidFill>
            <a:schemeClr val="accent1"/>
          </a:solidFill>
          <a:ln w="5715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xmlns="" sd="63743190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309D3013-ACEE-BDBC-C539-91CBCC07C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544" y="1911096"/>
            <a:ext cx="8055864" cy="20766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>
                <a:solidFill>
                  <a:srgbClr val="FFFFFF"/>
                </a:solidFill>
              </a:rPr>
              <a:t>Štátna hymna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BB1D80D2-C687-A868-7550-1E5EA5190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7832" y="4353507"/>
            <a:ext cx="5733288" cy="93268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rgbClr val="FFFFFF"/>
                </a:solidFill>
              </a:rPr>
              <a:t>https://www.youtube.com/watch?v=ojSVyN3oXq8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xmlns="" id="{0953BC39-9D68-40BE-BF3C-5C4EB782AF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974206" y="417349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4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xmlns="" id="{DA381740-063A-41A4-836D-85D14980EE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xmlns="" id="{665DBBEF-238B-476B-96AB-8AAC3224EC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559E9826-D663-0D9C-CB7C-A930320A0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800"/>
              <a:t>Ďakujem za pozornosť</a:t>
            </a: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xmlns="" id="{3FCFB1DE-0B7E-48CC-BA90-B2AB0889F9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Zástupný objekt pre obsah 4" descr="Obrázok, na ktorom je kreslený obrázok, animák, text, ilustrácia&#10;&#10;Automaticky generovaný popis">
            <a:extLst>
              <a:ext uri="{FF2B5EF4-FFF2-40B4-BE49-F238E27FC236}">
                <a16:creationId xmlns:a16="http://schemas.microsoft.com/office/drawing/2014/main" xmlns="" id="{CD031CAA-B0FE-FA63-03E0-30FD7EF185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852" y="640080"/>
            <a:ext cx="6845503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3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92</Words>
  <Application>Microsoft Office PowerPoint</Application>
  <PresentationFormat>Širokouhlá</PresentationFormat>
  <Paragraphs>31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1" baseType="lpstr">
      <vt:lpstr>Arial</vt:lpstr>
      <vt:lpstr>Modern Love</vt:lpstr>
      <vt:lpstr>The Hand</vt:lpstr>
      <vt:lpstr>SketchyVTI</vt:lpstr>
      <vt:lpstr>Moja vlasť </vt:lpstr>
      <vt:lpstr>Národ / národnosť</vt:lpstr>
      <vt:lpstr>               Znaky národa:</vt:lpstr>
      <vt:lpstr>Národnosti na Slovensku:</vt:lpstr>
      <vt:lpstr>Štátne symboly SR</vt:lpstr>
      <vt:lpstr>Štátna hymna</vt:lpstr>
      <vt:lpstr>Ďakujem za pozornosť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Moja vlasť</dc:title>
  <dc:creator>Daniela Lichvárová</dc:creator>
  <cp:lastModifiedBy>Windows-felhasználó</cp:lastModifiedBy>
  <cp:revision>2</cp:revision>
  <dcterms:created xsi:type="dcterms:W3CDTF">2024-03-22T12:09:18Z</dcterms:created>
  <dcterms:modified xsi:type="dcterms:W3CDTF">2024-03-25T09:40:24Z</dcterms:modified>
</cp:coreProperties>
</file>