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3" r:id="rId3"/>
    <p:sldId id="275" r:id="rId4"/>
    <p:sldId id="276" r:id="rId5"/>
    <p:sldId id="274" r:id="rId6"/>
    <p:sldId id="277" r:id="rId7"/>
    <p:sldId id="271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1386"/>
    <a:srgbClr val="ED2798"/>
    <a:srgbClr val="FFFF99"/>
    <a:srgbClr val="453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667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003D3-4A10-4D0B-B89D-C52A0939D793}" type="datetimeFigureOut">
              <a:rPr lang="sk-SK" smtClean="0"/>
              <a:t>9. 11. 2023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E73E5-3C01-48E5-A2E7-1DA97504D2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145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9. 11. 2023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9. 11. 2023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9. 11. 2023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9. 11. 2023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9. 11. 2023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9. 11. 2023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9. 11. 2023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4DA39CA-5D66-46E3-8CF5-2F990151517B}" type="datetimeFigureOut">
              <a:rPr lang="sk-SK" smtClean="0"/>
              <a:pPr/>
              <a:t>9. 11. 2023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91205" y="722939"/>
            <a:ext cx="6652886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400" dirty="0" smtClean="0"/>
              <a:t>Látky a ich vlastnosti</a:t>
            </a:r>
            <a:endParaRPr lang="sk-SK" sz="4400" dirty="0"/>
          </a:p>
        </p:txBody>
      </p:sp>
      <p:pic>
        <p:nvPicPr>
          <p:cNvPr id="1026" name="Picture 2" descr="Oblíž prst • recept • bonvivani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644" y="2359805"/>
            <a:ext cx="3145356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byčajné palacinky | Pečené-varené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" y="2092149"/>
            <a:ext cx="3800050" cy="252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Výsledok vyhľadávania obrázkov pre dopyt gold pann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5" y="4615126"/>
            <a:ext cx="3109892" cy="1970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Vianočný zemiakový šalát s majonézou, tradičný RECEP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58" y="4048081"/>
            <a:ext cx="2955567" cy="221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edník na cestoviny silikónový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6" t="18100" r="3135" b="22472"/>
          <a:stretch/>
        </p:blipFill>
        <p:spPr bwMode="auto">
          <a:xfrm>
            <a:off x="6047025" y="4615126"/>
            <a:ext cx="3096975" cy="227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sz="4000" b="1" dirty="0" smtClean="0"/>
              <a:t>Vlastnosti látok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07504" y="1628800"/>
            <a:ext cx="8686800" cy="5229200"/>
          </a:xfrm>
          <a:solidFill>
            <a:srgbClr val="FFFF99"/>
          </a:solidFill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3600" b="1" dirty="0" err="1" smtClean="0"/>
              <a:t>SKUPENSTVO</a:t>
            </a:r>
            <a:r>
              <a:rPr lang="sk-SK" sz="3600" dirty="0" err="1" smtClean="0"/>
              <a:t>:</a:t>
            </a:r>
            <a:r>
              <a:rPr lang="sk-SK" sz="3600" dirty="0" err="1" smtClean="0">
                <a:solidFill>
                  <a:srgbClr val="00B050"/>
                </a:solidFill>
              </a:rPr>
              <a:t>a</a:t>
            </a:r>
            <a:r>
              <a:rPr lang="sk-SK" sz="3600" dirty="0" smtClean="0">
                <a:solidFill>
                  <a:srgbClr val="00B050"/>
                </a:solidFill>
              </a:rPr>
              <a:t>) tuhé !!!!! (</a:t>
            </a:r>
            <a:r>
              <a:rPr lang="sk-SK" sz="3300" dirty="0" err="1" smtClean="0">
                <a:solidFill>
                  <a:srgbClr val="00B050"/>
                </a:solidFill>
              </a:rPr>
              <a:t>ľad,bronz,železo</a:t>
            </a:r>
            <a:r>
              <a:rPr lang="sk-SK" sz="33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sk-SK" sz="3600" dirty="0">
                <a:solidFill>
                  <a:srgbClr val="0070C0"/>
                </a:solidFill>
              </a:rPr>
              <a:t> </a:t>
            </a:r>
            <a:r>
              <a:rPr lang="sk-SK" sz="3600" dirty="0" smtClean="0">
                <a:solidFill>
                  <a:srgbClr val="0070C0"/>
                </a:solidFill>
              </a:rPr>
              <a:t>                                b) kvapalné (olej, voda...)</a:t>
            </a:r>
          </a:p>
          <a:p>
            <a:pPr marL="0" indent="0">
              <a:buNone/>
            </a:pPr>
            <a:r>
              <a:rPr lang="sk-SK" sz="3600" dirty="0" smtClean="0"/>
              <a:t>                                 </a:t>
            </a:r>
            <a:r>
              <a:rPr lang="sk-SK" sz="3600" dirty="0" smtClean="0">
                <a:solidFill>
                  <a:srgbClr val="FF0000"/>
                </a:solidFill>
              </a:rPr>
              <a:t>c) plynné (dusík, vzduch...)</a:t>
            </a:r>
          </a:p>
          <a:p>
            <a:pPr marL="0" indent="0">
              <a:buNone/>
            </a:pPr>
            <a:r>
              <a:rPr lang="sk-SK" sz="3600" dirty="0" smtClean="0"/>
              <a:t>2.</a:t>
            </a:r>
            <a:r>
              <a:rPr lang="sk-SK" sz="3600" b="1" dirty="0" smtClean="0"/>
              <a:t>FARBA</a:t>
            </a:r>
            <a:r>
              <a:rPr lang="sk-SK" sz="3600" dirty="0" smtClean="0"/>
              <a:t> – svetložlté, biele, bezfarebné </a:t>
            </a:r>
            <a:r>
              <a:rPr lang="sk-SK" sz="3600" dirty="0" smtClean="0">
                <a:sym typeface="Wingdings" panose="05000000000000000000" pitchFamily="2" charset="2"/>
              </a:rPr>
              <a:t></a:t>
            </a:r>
            <a:endParaRPr lang="sk-SK" sz="3600" dirty="0" smtClean="0"/>
          </a:p>
          <a:p>
            <a:pPr marL="0" indent="0">
              <a:buNone/>
            </a:pPr>
            <a:r>
              <a:rPr lang="sk-SK" sz="3600" b="1" dirty="0" smtClean="0"/>
              <a:t>3.CHUŤ</a:t>
            </a:r>
            <a:r>
              <a:rPr lang="sk-SK" sz="3600" dirty="0" smtClean="0"/>
              <a:t>  - sladká, slaná, bez chuti...</a:t>
            </a:r>
          </a:p>
          <a:p>
            <a:pPr marL="0" indent="0">
              <a:buNone/>
            </a:pPr>
            <a:r>
              <a:rPr lang="sk-SK" sz="3600" dirty="0" smtClean="0"/>
              <a:t>4. </a:t>
            </a:r>
            <a:r>
              <a:rPr lang="sk-SK" sz="3600" b="1" dirty="0" smtClean="0"/>
              <a:t>ČUCH</a:t>
            </a:r>
            <a:r>
              <a:rPr lang="sk-SK" sz="3600" dirty="0" smtClean="0"/>
              <a:t> – ZÁPACH, bez  zápachu, sladký</a:t>
            </a:r>
            <a:r>
              <a:rPr lang="sk-SK" sz="3600" dirty="0"/>
              <a:t>, dráždivý, </a:t>
            </a:r>
          </a:p>
          <a:p>
            <a:pPr marL="0" indent="0">
              <a:buNone/>
            </a:pPr>
            <a:r>
              <a:rPr lang="sk-SK" sz="3600" dirty="0" smtClean="0"/>
              <a:t>5. </a:t>
            </a:r>
            <a:r>
              <a:rPr lang="sk-SK" sz="3600" b="1" dirty="0" smtClean="0"/>
              <a:t>VZHĽAD</a:t>
            </a:r>
            <a:r>
              <a:rPr lang="sk-SK" sz="3600" dirty="0" smtClean="0"/>
              <a:t> – </a:t>
            </a:r>
            <a:r>
              <a:rPr lang="sk-SK" sz="3600" dirty="0" err="1" smtClean="0"/>
              <a:t>drsná,hladká</a:t>
            </a:r>
            <a:r>
              <a:rPr lang="sk-SK" sz="3600" dirty="0" smtClean="0"/>
              <a:t>, kryštalická látka</a:t>
            </a:r>
          </a:p>
          <a:p>
            <a:pPr marL="0" indent="0">
              <a:buNone/>
            </a:pPr>
            <a:r>
              <a:rPr lang="sk-SK" sz="3600" dirty="0" smtClean="0"/>
              <a:t>6. </a:t>
            </a:r>
            <a:r>
              <a:rPr lang="sk-SK" sz="3600" b="1" dirty="0" smtClean="0"/>
              <a:t>ROZPUSTNOSŤ</a:t>
            </a:r>
            <a:r>
              <a:rPr lang="sk-SK" sz="3600" dirty="0" smtClean="0"/>
              <a:t> – vo vode, tuku ...</a:t>
            </a:r>
          </a:p>
          <a:p>
            <a:pPr marL="0" indent="0">
              <a:buNone/>
            </a:pPr>
            <a:r>
              <a:rPr lang="sk-SK" sz="3600" dirty="0"/>
              <a:t> </a:t>
            </a:r>
            <a:r>
              <a:rPr lang="sk-SK" sz="3600" dirty="0" smtClean="0"/>
              <a:t>          - rozpustné (soľ) /nerozpustné (benzín vo vode...) </a:t>
            </a:r>
          </a:p>
          <a:p>
            <a:pPr marL="0" indent="0">
              <a:buNone/>
            </a:pPr>
            <a:endParaRPr lang="sk-SK" sz="3600" dirty="0" smtClean="0"/>
          </a:p>
          <a:p>
            <a:pPr marL="457200" indent="-457200">
              <a:buFont typeface="+mj-lt"/>
              <a:buAutoNum type="arabicPeriod"/>
            </a:pP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6450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323528" y="1628800"/>
            <a:ext cx="410445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Priesvitná </a:t>
            </a:r>
            <a:endParaRPr lang="sk-SK" sz="4000" b="1" dirty="0"/>
          </a:p>
        </p:txBody>
      </p:sp>
      <p:sp>
        <p:nvSpPr>
          <p:cNvPr id="5" name="Zaoblený obdĺžnik 4"/>
          <p:cNvSpPr/>
          <p:nvPr/>
        </p:nvSpPr>
        <p:spPr>
          <a:xfrm>
            <a:off x="323528" y="4437112"/>
            <a:ext cx="410445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Pevné skupenstvo</a:t>
            </a:r>
            <a:endParaRPr lang="sk-SK" sz="4000" b="1" dirty="0"/>
          </a:p>
        </p:txBody>
      </p:sp>
      <p:sp>
        <p:nvSpPr>
          <p:cNvPr id="6" name="Zaoblený obdĺžnik 5"/>
          <p:cNvSpPr/>
          <p:nvPr/>
        </p:nvSpPr>
        <p:spPr>
          <a:xfrm>
            <a:off x="4788024" y="2852936"/>
            <a:ext cx="410445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/>
              <a:t>Bielastá</a:t>
            </a:r>
            <a:endParaRPr lang="sk-SK" sz="4000" b="1" dirty="0"/>
          </a:p>
        </p:txBody>
      </p:sp>
      <p:sp>
        <p:nvSpPr>
          <p:cNvPr id="7" name="Násobenie 6"/>
          <p:cNvSpPr/>
          <p:nvPr/>
        </p:nvSpPr>
        <p:spPr>
          <a:xfrm>
            <a:off x="1079612" y="404664"/>
            <a:ext cx="2592288" cy="2016224"/>
          </a:xfrm>
          <a:prstGeom prst="mathMultiply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9" name="Násobenie 8"/>
          <p:cNvSpPr/>
          <p:nvPr/>
        </p:nvSpPr>
        <p:spPr>
          <a:xfrm>
            <a:off x="1069384" y="2996952"/>
            <a:ext cx="2592288" cy="2016224"/>
          </a:xfrm>
          <a:prstGeom prst="mathMultiply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0" name="Násobenie 9"/>
          <p:cNvSpPr/>
          <p:nvPr/>
        </p:nvSpPr>
        <p:spPr>
          <a:xfrm>
            <a:off x="5544108" y="1545463"/>
            <a:ext cx="2592288" cy="2016224"/>
          </a:xfrm>
          <a:prstGeom prst="mathMultiply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1" name="Usmiata tvár 10"/>
          <p:cNvSpPr/>
          <p:nvPr/>
        </p:nvSpPr>
        <p:spPr>
          <a:xfrm>
            <a:off x="5814138" y="4725144"/>
            <a:ext cx="2052228" cy="1728192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75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55699469"/>
              </p:ext>
            </p:extLst>
          </p:nvPr>
        </p:nvGraphicFramePr>
        <p:xfrm>
          <a:off x="251520" y="188638"/>
          <a:ext cx="8208913" cy="563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516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17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57730">
                <a:tc>
                  <a:txBody>
                    <a:bodyPr/>
                    <a:lstStyle/>
                    <a:p>
                      <a:r>
                        <a:rPr lang="sk-SK" dirty="0" smtClean="0"/>
                        <a:t>Látka/vlastnosť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Cukor</a:t>
                      </a:r>
                    </a:p>
                    <a:p>
                      <a:endParaRPr lang="sk-SK" dirty="0" smtClean="0"/>
                    </a:p>
                    <a:p>
                      <a:endParaRPr lang="sk-SK" dirty="0" smtClean="0"/>
                    </a:p>
                    <a:p>
                      <a:endParaRPr lang="sk-SK" dirty="0" smtClean="0"/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soľ</a:t>
                      </a:r>
                      <a:endParaRPr lang="sk-SK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709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skupenstvo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2479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farba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709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chuť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709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čuch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70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Rozpustnosť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vo vode</a:t>
                      </a:r>
                    </a:p>
                    <a:p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 descr="Cukor: Moderná biela droga - Zdravá výživa - Zdravie - Pravda.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41470"/>
            <a:ext cx="1943183" cy="108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 užitočných rád, ako využiť kuchynskú soľ - Webnoviny.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1652"/>
            <a:ext cx="1780686" cy="118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50004"/>
              </p:ext>
            </p:extLst>
          </p:nvPr>
        </p:nvGraphicFramePr>
        <p:xfrm>
          <a:off x="268746" y="5661249"/>
          <a:ext cx="8191686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50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56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4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26917938"/>
              </p:ext>
            </p:extLst>
          </p:nvPr>
        </p:nvGraphicFramePr>
        <p:xfrm>
          <a:off x="251520" y="188638"/>
          <a:ext cx="8208913" cy="5433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516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17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57730">
                <a:tc>
                  <a:txBody>
                    <a:bodyPr/>
                    <a:lstStyle/>
                    <a:p>
                      <a:r>
                        <a:rPr lang="sk-SK" dirty="0" smtClean="0"/>
                        <a:t>Látka/vlastnosť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Ocot</a:t>
                      </a:r>
                    </a:p>
                    <a:p>
                      <a:endParaRPr lang="sk-SK" dirty="0" smtClean="0"/>
                    </a:p>
                    <a:p>
                      <a:endParaRPr lang="sk-SK" dirty="0" smtClean="0"/>
                    </a:p>
                    <a:p>
                      <a:endParaRPr lang="sk-SK" dirty="0" smtClean="0"/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olej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7096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skupenstvo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2479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farba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7096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chuť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7096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čuch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7096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zápach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09020"/>
              </p:ext>
            </p:extLst>
          </p:nvPr>
        </p:nvGraphicFramePr>
        <p:xfrm>
          <a:off x="268746" y="5661249"/>
          <a:ext cx="826369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7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26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1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Rozpustnosť</a:t>
                      </a:r>
                    </a:p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Vo vode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AutoShape 6" descr="Hels Kvasný ocot liehový 8% 1 l - Tesco Potraviny"/>
          <p:cNvSpPr>
            <a:spLocks noChangeAspect="1" noChangeArrowheads="1"/>
          </p:cNvSpPr>
          <p:nvPr/>
        </p:nvSpPr>
        <p:spPr bwMode="auto">
          <a:xfrm>
            <a:off x="155575" y="-8302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8" descr="Hels Kvasný ocot liehový 8% 1 l - Tesco Potraviny"/>
          <p:cNvSpPr>
            <a:spLocks noChangeAspect="1" noChangeArrowheads="1"/>
          </p:cNvSpPr>
          <p:nvPr/>
        </p:nvSpPr>
        <p:spPr bwMode="auto">
          <a:xfrm>
            <a:off x="307975" y="-6778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8" name="Picture 10" descr="Hels Kvasný ocot liehový 8% 1 l - Tesco Potravin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513"/>
            <a:ext cx="1638325" cy="16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alma Heliol Slnečnicový olej 1 l - Tesco Potravin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415" y="36513"/>
            <a:ext cx="1633294" cy="16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r>
              <a:rPr lang="sk-SK" dirty="0" smtClean="0"/>
              <a:t>Pravda alebo </a:t>
            </a:r>
            <a:r>
              <a:rPr lang="sk-SK" dirty="0" err="1" smtClean="0"/>
              <a:t>loŽ</a:t>
            </a:r>
            <a:r>
              <a:rPr lang="sk-SK" dirty="0" smtClean="0"/>
              <a:t> (lož oprav na pravdu)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/>
              <a:t>Cukor má pevné skupenstvo.</a:t>
            </a:r>
          </a:p>
          <a:p>
            <a:r>
              <a:rPr lang="sk-SK" sz="3200" b="1" dirty="0" smtClean="0"/>
              <a:t>Alkohol sa vo vode nerozpúšťa.</a:t>
            </a:r>
          </a:p>
          <a:p>
            <a:r>
              <a:rPr lang="sk-SK" sz="3200" b="1" dirty="0" smtClean="0"/>
              <a:t>Olej má vyššiu hustotu ako voda.</a:t>
            </a:r>
          </a:p>
          <a:p>
            <a:r>
              <a:rPr lang="sk-SK" sz="3200" b="1" dirty="0" smtClean="0"/>
              <a:t>Síra je vo vode rozpustná.</a:t>
            </a:r>
          </a:p>
          <a:p>
            <a:r>
              <a:rPr lang="sk-SK" sz="3200" b="1" dirty="0" smtClean="0"/>
              <a:t>Ocot od oleja odlíšime hlavne podľa farby a skupenstva.</a:t>
            </a:r>
          </a:p>
          <a:p>
            <a:r>
              <a:rPr lang="sk-SK" sz="3200" b="1" dirty="0" smtClean="0"/>
              <a:t>Soľ je vo vode nerozpustná.</a:t>
            </a:r>
          </a:p>
          <a:p>
            <a:r>
              <a:rPr lang="sk-SK" sz="3200" b="1" dirty="0" smtClean="0"/>
              <a:t>Voda má priesvitnú farbu.</a:t>
            </a:r>
          </a:p>
        </p:txBody>
      </p:sp>
    </p:spTree>
    <p:extLst>
      <p:ext uri="{BB962C8B-B14F-4D97-AF65-F5344CB8AC3E}">
        <p14:creationId xmlns:p14="http://schemas.microsoft.com/office/powerpoint/2010/main" val="45323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  <a:solidFill>
            <a:srgbClr val="FFFF99"/>
          </a:solidFill>
        </p:spPr>
        <p:txBody>
          <a:bodyPr/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Spôsoby oddeľovania zložiek zo zmesí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19256" cy="5565232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sz="2800" dirty="0" smtClean="0"/>
              <a:t>ZMES je.....</a:t>
            </a:r>
          </a:p>
          <a:p>
            <a:r>
              <a:rPr lang="sk-SK" sz="2800" dirty="0" smtClean="0"/>
              <a:t>na oddelenie zložiek zo zmesí používame metódy, založené na </a:t>
            </a:r>
            <a:r>
              <a:rPr lang="sk-SK" sz="2800" b="1" i="1" u="sng" dirty="0" smtClean="0"/>
              <a:t>rovnakých/odlišných </a:t>
            </a:r>
            <a:r>
              <a:rPr lang="sk-SK" sz="2800" b="1" i="1" u="sng" dirty="0" smtClean="0"/>
              <a:t>vlastnostiach </a:t>
            </a:r>
            <a:r>
              <a:rPr lang="sk-SK" sz="2800" dirty="0" smtClean="0"/>
              <a:t>zložiek</a:t>
            </a:r>
            <a:r>
              <a:rPr lang="sk-SK" dirty="0" smtClean="0"/>
              <a:t>:</a:t>
            </a:r>
          </a:p>
          <a:p>
            <a:pPr marL="0" indent="0">
              <a:buNone/>
            </a:pPr>
            <a:r>
              <a:rPr lang="sk-SK" b="1" u="sng" dirty="0" smtClean="0"/>
              <a:t>Metódy:</a:t>
            </a:r>
          </a:p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323528" y="3225552"/>
            <a:ext cx="7920880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sk-SK" sz="3600" b="1" dirty="0" err="1">
                <a:solidFill>
                  <a:schemeClr val="accent6">
                    <a:lumMod val="50000"/>
                  </a:schemeClr>
                </a:solidFill>
              </a:rPr>
              <a:t>Usadzovanie=sedimentácia</a:t>
            </a:r>
            <a:endParaRPr lang="sk-SK" sz="3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sk-SK" sz="3600" b="1" dirty="0">
                <a:solidFill>
                  <a:schemeClr val="accent2">
                    <a:lumMod val="75000"/>
                  </a:schemeClr>
                </a:solidFill>
              </a:rPr>
              <a:t>Filtrácia</a:t>
            </a:r>
          </a:p>
          <a:p>
            <a:pPr marL="742950" indent="-742950">
              <a:buFont typeface="+mj-lt"/>
              <a:buAutoNum type="arabicPeriod"/>
            </a:pPr>
            <a:r>
              <a:rPr lang="sk-SK" sz="3600" b="1" dirty="0">
                <a:solidFill>
                  <a:schemeClr val="accent3">
                    <a:lumMod val="75000"/>
                  </a:schemeClr>
                </a:solidFill>
              </a:rPr>
              <a:t>Odparovanie </a:t>
            </a:r>
          </a:p>
          <a:p>
            <a:pPr marL="742950" indent="-742950">
              <a:buFont typeface="+mj-lt"/>
              <a:buAutoNum type="arabicPeriod"/>
            </a:pPr>
            <a:r>
              <a:rPr lang="sk-SK" sz="3600" b="1" dirty="0">
                <a:solidFill>
                  <a:schemeClr val="accent4">
                    <a:lumMod val="75000"/>
                  </a:schemeClr>
                </a:solidFill>
              </a:rPr>
              <a:t>Kryštalizácia</a:t>
            </a:r>
          </a:p>
          <a:p>
            <a:pPr marL="742950" indent="-742950">
              <a:buFont typeface="+mj-lt"/>
              <a:buAutoNum type="arabicPeriod"/>
            </a:pPr>
            <a:r>
              <a:rPr lang="sk-SK" sz="3600" b="1" dirty="0" smtClean="0">
                <a:solidFill>
                  <a:schemeClr val="accent5">
                    <a:lumMod val="75000"/>
                  </a:schemeClr>
                </a:solidFill>
              </a:rPr>
              <a:t>Destilácia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2103</TotalTime>
  <Words>200</Words>
  <Application>Microsoft Office PowerPoint</Application>
  <PresentationFormat>Prezentácia na obrazovke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Arkáda</vt:lpstr>
      <vt:lpstr>Látky a ich vlastnosti</vt:lpstr>
      <vt:lpstr>Vlastnosti látok</vt:lpstr>
      <vt:lpstr>Prezentácia programu PowerPoint</vt:lpstr>
      <vt:lpstr>Prezentácia programu PowerPoint</vt:lpstr>
      <vt:lpstr>Prezentácia programu PowerPoint</vt:lpstr>
      <vt:lpstr>Pravda alebo loŽ (lož oprav na pravdu)</vt:lpstr>
      <vt:lpstr>Spôsoby oddeľovania zložiek zo zmesí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Látky a ich vlastnosti</dc:title>
  <dc:creator>user</dc:creator>
  <cp:lastModifiedBy>ucitel</cp:lastModifiedBy>
  <cp:revision>304</cp:revision>
  <dcterms:created xsi:type="dcterms:W3CDTF">2017-09-03T06:20:55Z</dcterms:created>
  <dcterms:modified xsi:type="dcterms:W3CDTF">2023-11-09T08:22:21Z</dcterms:modified>
</cp:coreProperties>
</file>