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9" r:id="rId2"/>
    <p:sldId id="256" r:id="rId3"/>
    <p:sldId id="261" r:id="rId4"/>
    <p:sldId id="257" r:id="rId5"/>
    <p:sldId id="258" r:id="rId6"/>
    <p:sldId id="259" r:id="rId7"/>
    <p:sldId id="266" r:id="rId8"/>
    <p:sldId id="260" r:id="rId9"/>
    <p:sldId id="264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00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99BFF-8037-4633-9969-BE91B2A96786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7FE63-45EF-4DCE-BBEB-E3FB541341D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7FE63-45EF-4DCE-BBEB-E3FB541341DF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7FE63-45EF-4DCE-BBEB-E3FB541341DF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CBFE-E05A-4C51-B973-951F7D3CFD51}" type="datetimeFigureOut">
              <a:rPr lang="sk-SK" smtClean="0"/>
              <a:pPr/>
              <a:t>14.12.2016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F566D-8A5A-4881-AB57-40F7EAF8765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Zvuky zvierat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https://www.youtube.com/watch?v=haSRoG1ryKE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2"/>
          <p:cNvSpPr txBox="1">
            <a:spLocks/>
          </p:cNvSpPr>
          <p:nvPr/>
        </p:nvSpPr>
        <p:spPr>
          <a:xfrm>
            <a:off x="0" y="285729"/>
            <a:ext cx="9144000" cy="78581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c)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biologické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mačky, sovy, sokoly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271014"/>
            <a:ext cx="2857520" cy="258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00108"/>
            <a:ext cx="2890852" cy="253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1000108"/>
            <a:ext cx="3357586" cy="254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4429132"/>
            <a:ext cx="2971803" cy="210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8926" y="3357562"/>
            <a:ext cx="3071834" cy="22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UVEĎ PRÍKLAD NA MECHANICKÉ NIČENIE HLODAVCOV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404665"/>
            <a:ext cx="8229600" cy="88119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b="1" dirty="0" smtClean="0">
                <a:solidFill>
                  <a:srgbClr val="FFFF00"/>
                </a:solidFill>
                <a:latin typeface="Comic Sans MS" pitchFamily="66" charset="0"/>
              </a:rPr>
              <a:t>ĎAKUJEM ZA POZORNOSŤ!</a:t>
            </a:r>
            <a:endParaRPr lang="sk-SK" sz="4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450082"/>
            <a:ext cx="7788479" cy="45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47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68433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5400" b="1" i="1" dirty="0" smtClean="0">
                <a:latin typeface="Trebuchet MS" pitchFamily="34" charset="0"/>
              </a:rPr>
              <a:t>Nežiaduce cicavce v okolí ľudských obydlí</a:t>
            </a:r>
            <a:endParaRPr lang="sk-SK" sz="5400" b="1" i="1" dirty="0">
              <a:latin typeface="Trebuchet MS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92" y="2000240"/>
            <a:ext cx="9086508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BlokTextu 3"/>
          <p:cNvSpPr txBox="1"/>
          <p:nvPr/>
        </p:nvSpPr>
        <p:spPr>
          <a:xfrm>
            <a:off x="6121185" y="6286520"/>
            <a:ext cx="30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Mgr. Ivana Richnavská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myš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2071678"/>
            <a:ext cx="4308635" cy="342902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4900618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600" b="1" dirty="0" smtClean="0"/>
              <a:t>Hlodavce</a:t>
            </a:r>
            <a:endParaRPr lang="sk-SK" sz="6600" b="1" dirty="0"/>
          </a:p>
        </p:txBody>
      </p:sp>
      <p:sp>
        <p:nvSpPr>
          <p:cNvPr id="5" name="Obdĺžnik 4"/>
          <p:cNvSpPr/>
          <p:nvPr/>
        </p:nvSpPr>
        <p:spPr>
          <a:xfrm>
            <a:off x="0" y="2143116"/>
            <a:ext cx="485775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 smtClean="0">
              <a:solidFill>
                <a:srgbClr val="FFFF00"/>
              </a:solidFill>
            </a:endParaRPr>
          </a:p>
          <a:p>
            <a:pPr algn="ctr"/>
            <a:r>
              <a:rPr lang="sk-SK" sz="2800" dirty="0" smtClean="0">
                <a:solidFill>
                  <a:srgbClr val="FFFF00"/>
                </a:solidFill>
              </a:rPr>
              <a:t>veľmi rýchlo sa množia</a:t>
            </a:r>
            <a:endParaRPr lang="sk-SK" sz="2800" dirty="0">
              <a:solidFill>
                <a:srgbClr val="FFFF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0" y="3071810"/>
            <a:ext cx="485775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 smtClean="0">
              <a:solidFill>
                <a:srgbClr val="FFFF00"/>
              </a:solidFill>
            </a:endParaRPr>
          </a:p>
          <a:p>
            <a:pPr algn="ctr"/>
            <a:r>
              <a:rPr lang="sk-SK" sz="2800" dirty="0" smtClean="0">
                <a:solidFill>
                  <a:srgbClr val="FFFF00"/>
                </a:solidFill>
              </a:rPr>
              <a:t>prenášajú nákazlivé ochorenia</a:t>
            </a:r>
            <a:endParaRPr lang="sk-SK" sz="2800" dirty="0">
              <a:solidFill>
                <a:srgbClr val="FFFF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0" y="4429132"/>
            <a:ext cx="485775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 smtClean="0">
              <a:solidFill>
                <a:srgbClr val="FFFF00"/>
              </a:solidFill>
            </a:endParaRPr>
          </a:p>
          <a:p>
            <a:pPr algn="ctr"/>
            <a:r>
              <a:rPr lang="sk-SK" sz="2800" dirty="0" smtClean="0">
                <a:solidFill>
                  <a:srgbClr val="FFFF00"/>
                </a:solidFill>
              </a:rPr>
              <a:t>znehodnocujú potraviny</a:t>
            </a:r>
            <a:endParaRPr lang="sk-SK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26432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sk-SK" sz="8000" b="1" dirty="0" smtClean="0">
                <a:latin typeface="Times New Roman" pitchFamily="18" charset="0"/>
                <a:cs typeface="Times New Roman" pitchFamily="18" charset="0"/>
              </a:rPr>
              <a:t>Myš </a:t>
            </a:r>
          </a:p>
          <a:p>
            <a:pPr>
              <a:buNone/>
            </a:pPr>
            <a:r>
              <a:rPr lang="sk-SK" sz="8000" b="1" dirty="0" smtClean="0">
                <a:latin typeface="Times New Roman" pitchFamily="18" charset="0"/>
                <a:cs typeface="Times New Roman" pitchFamily="18" charset="0"/>
              </a:rPr>
              <a:t>  domová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5468" y="0"/>
            <a:ext cx="4978533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bdĺžnik 3"/>
          <p:cNvSpPr/>
          <p:nvPr/>
        </p:nvSpPr>
        <p:spPr>
          <a:xfrm>
            <a:off x="1071538" y="4000504"/>
            <a:ext cx="6643734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rozšírená po celom svete,</a:t>
            </a:r>
          </a:p>
          <a:p>
            <a:r>
              <a:rPr lang="sk-SK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všežravec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, ktorý je aktívny v noci,</a:t>
            </a: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telo má 9 cm a tiež aj 9 cm má chvost.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358346" cy="25717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Potkan </a:t>
            </a:r>
          </a:p>
          <a:p>
            <a:pPr>
              <a:buNone/>
            </a:pPr>
            <a:r>
              <a:rPr lang="sk-SK" sz="7200" b="1" dirty="0" smtClean="0">
                <a:latin typeface="Times New Roman" pitchFamily="18" charset="0"/>
                <a:cs typeface="Times New Roman" pitchFamily="18" charset="0"/>
              </a:rPr>
              <a:t>      hnedý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potkan hned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9989" y="0"/>
            <a:ext cx="5154011" cy="2857496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214282" y="3500438"/>
            <a:ext cx="8715436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obýva kanály, vlhké pivnice a sklady,</a:t>
            </a:r>
          </a:p>
          <a:p>
            <a:r>
              <a:rPr lang="sk-SK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všežravec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, ktorý je aktívny v noci,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dobrý čuch, plavec, a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šplhač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telo má 20 cm, chvost je malý a hrubý.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285728"/>
            <a:ext cx="8572528" cy="271464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sz="7100" b="1" dirty="0" smtClean="0">
                <a:latin typeface="Times New Roman" pitchFamily="18" charset="0"/>
                <a:cs typeface="Times New Roman" pitchFamily="18" charset="0"/>
              </a:rPr>
              <a:t>Potkan </a:t>
            </a:r>
          </a:p>
          <a:p>
            <a:pPr>
              <a:buNone/>
            </a:pPr>
            <a:r>
              <a:rPr lang="sk-SK" sz="7100" b="1" dirty="0" smtClean="0">
                <a:latin typeface="Times New Roman" pitchFamily="18" charset="0"/>
                <a:cs typeface="Times New Roman" pitchFamily="18" charset="0"/>
              </a:rPr>
              <a:t>    tmavý </a:t>
            </a:r>
          </a:p>
          <a:p>
            <a:pPr>
              <a:buNone/>
            </a:pPr>
            <a:r>
              <a:rPr lang="sk-SK" sz="7100" b="1" dirty="0" smtClean="0">
                <a:latin typeface="Times New Roman" pitchFamily="18" charset="0"/>
                <a:cs typeface="Times New Roman" pitchFamily="18" charset="0"/>
              </a:rPr>
              <a:t>		   – krysa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2400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kry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1685" y="0"/>
            <a:ext cx="4692315" cy="3429000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428596" y="3643314"/>
            <a:ext cx="8072494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menší a tmavší ako potkan hnedý,</a:t>
            </a:r>
          </a:p>
          <a:p>
            <a:r>
              <a:rPr lang="sk-SK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všežravec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ktorý ale dáva prednosť zrnu   a múke,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bez pitia vydrží aj niekoľko dní.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000" i="1" dirty="0" smtClean="0">
                <a:latin typeface="Times New Roman" pitchFamily="18" charset="0"/>
                <a:cs typeface="Times New Roman" pitchFamily="18" charset="0"/>
              </a:rPr>
              <a:t>Ničenie potkanov a myší</a:t>
            </a:r>
            <a:endParaRPr lang="sk-SK" sz="6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828668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a) mechanické</a:t>
            </a:r>
            <a:r>
              <a:rPr lang="sk-SK" dirty="0" smtClean="0"/>
              <a:t> – pasce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143116"/>
            <a:ext cx="4000528" cy="280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387768"/>
            <a:ext cx="3714776" cy="247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6446" y="3944781"/>
            <a:ext cx="3157554" cy="291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977" y="1142984"/>
            <a:ext cx="342902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2"/>
          <p:cNvSpPr txBox="1">
            <a:spLocks/>
          </p:cNvSpPr>
          <p:nvPr/>
        </p:nvSpPr>
        <p:spPr>
          <a:xfrm>
            <a:off x="285720" y="428604"/>
            <a:ext cx="6858048" cy="6429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b)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chemické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DERATIZÁCIA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786322"/>
            <a:ext cx="1781184" cy="178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7475" y="3506367"/>
            <a:ext cx="4596525" cy="335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214422"/>
            <a:ext cx="428628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714356"/>
            <a:ext cx="1704983" cy="196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lastná 1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168</TotalTime>
  <Words>153</Words>
  <Application>Microsoft Office PowerPoint</Application>
  <PresentationFormat>Prezentácia na obrazovke (4:3)</PresentationFormat>
  <Paragraphs>46</Paragraphs>
  <Slides>12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Motív1</vt:lpstr>
      <vt:lpstr>Zvuky zvierat</vt:lpstr>
      <vt:lpstr>Nežiaduce cicavce v okolí ľudských obydlí</vt:lpstr>
      <vt:lpstr>Hlodavce</vt:lpstr>
      <vt:lpstr>Snímka 4</vt:lpstr>
      <vt:lpstr>Snímka 5</vt:lpstr>
      <vt:lpstr>Snímka 6</vt:lpstr>
      <vt:lpstr>Snímka 7</vt:lpstr>
      <vt:lpstr>Ničenie potkanov a myší</vt:lpstr>
      <vt:lpstr>Snímka 9</vt:lpstr>
      <vt:lpstr>Snímka 10</vt:lpstr>
      <vt:lpstr>UVEĎ PRÍKLAD NA MECHANICKÉ NIČENIE HLODAVCOV</vt:lpstr>
      <vt:lpstr>Snímka 12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Nežiadúce cicavce v okolí ľudských obydlí</dc:title>
  <dc:creator>reni</dc:creator>
  <cp:lastModifiedBy>hp</cp:lastModifiedBy>
  <cp:revision>53</cp:revision>
  <dcterms:created xsi:type="dcterms:W3CDTF">2010-11-28T14:45:47Z</dcterms:created>
  <dcterms:modified xsi:type="dcterms:W3CDTF">2016-12-14T14:29:49Z</dcterms:modified>
</cp:coreProperties>
</file>