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80734-2641-4BB0-BF02-35AEA5B208DE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8C3DB-1F34-4B5B-9EA7-3C487A32F691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4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68C3DB-1F34-4B5B-9EA7-3C487A32F691}" type="slidenum">
              <a:rPr lang="sk-SK" smtClean="0"/>
              <a:t>49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061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117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68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043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789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05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18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6204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310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60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390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605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8133-06DD-43D3-A552-8BF3E77145DD}" type="datetimeFigureOut">
              <a:rPr lang="sk-SK" smtClean="0"/>
              <a:t>15. 1. 2024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7814-41B8-4651-8F7D-3BF089120B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42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92" y="1390722"/>
            <a:ext cx="6786100" cy="50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3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30271" y="0"/>
            <a:ext cx="10515600" cy="1325563"/>
          </a:xfrm>
        </p:spPr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80" y="1325563"/>
            <a:ext cx="5692948" cy="42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89" y="1834130"/>
            <a:ext cx="6165179" cy="41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3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61" y="1451994"/>
            <a:ext cx="5837034" cy="38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64" y="1375012"/>
            <a:ext cx="6548272" cy="49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92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441" y="1493220"/>
            <a:ext cx="5735117" cy="467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7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16" y="1581504"/>
            <a:ext cx="5741628" cy="430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4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32" y="1690688"/>
            <a:ext cx="5898562" cy="392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11" y="1240169"/>
            <a:ext cx="3661039" cy="4887676"/>
          </a:xfrm>
          <a:prstGeom prst="rect">
            <a:avLst/>
          </a:prstGeom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744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33" y="1470973"/>
            <a:ext cx="7239764" cy="48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3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05" y="1690688"/>
            <a:ext cx="5894625" cy="442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2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58" y="1690688"/>
            <a:ext cx="7874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68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734" y="1690688"/>
            <a:ext cx="8060532" cy="4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73" y="1690688"/>
            <a:ext cx="5831994" cy="38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337" y="1821833"/>
            <a:ext cx="8918547" cy="318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6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32" y="1450856"/>
            <a:ext cx="6891760" cy="507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6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50" y="1690688"/>
            <a:ext cx="6600250" cy="438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6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478" y="1893129"/>
            <a:ext cx="3984379" cy="332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6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45" y="1561176"/>
            <a:ext cx="7278309" cy="484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19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73" y="1820483"/>
            <a:ext cx="5531396" cy="36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49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90" y="1559256"/>
            <a:ext cx="5545150" cy="40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4" y="1690688"/>
            <a:ext cx="7344811" cy="41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51" y="1335847"/>
            <a:ext cx="6689092" cy="501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32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8" y="1538642"/>
            <a:ext cx="6514472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2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96" y="1467845"/>
            <a:ext cx="5823685" cy="43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3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461" y="1690688"/>
            <a:ext cx="5878276" cy="44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06" y="1560536"/>
            <a:ext cx="5616765" cy="386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10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3" y="1451994"/>
            <a:ext cx="7211133" cy="47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2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136" y="1588471"/>
            <a:ext cx="6295670" cy="418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4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657" y="1546249"/>
            <a:ext cx="6421343" cy="454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5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99" y="1434507"/>
            <a:ext cx="5477373" cy="43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6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65746" y="324182"/>
            <a:ext cx="10515600" cy="1325563"/>
          </a:xfrm>
        </p:spPr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7" y="1333855"/>
            <a:ext cx="5279623" cy="52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57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50" y="1547527"/>
            <a:ext cx="5872589" cy="39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55" y="1566080"/>
            <a:ext cx="6993687" cy="43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85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091" y="1690688"/>
            <a:ext cx="6363909" cy="42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90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87" y="1591955"/>
            <a:ext cx="6067425" cy="45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86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92" y="1919856"/>
            <a:ext cx="5920815" cy="390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829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80" y="1690688"/>
            <a:ext cx="6130640" cy="45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89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126" y="1370107"/>
            <a:ext cx="6800954" cy="45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9" y="2170979"/>
            <a:ext cx="8183041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38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67502" y="187704"/>
            <a:ext cx="10515600" cy="1325563"/>
          </a:xfrm>
        </p:spPr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09" y="1227587"/>
            <a:ext cx="6986849" cy="50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63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22" y="1882396"/>
            <a:ext cx="6251443" cy="35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425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11" y="1408491"/>
            <a:ext cx="6448425" cy="502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89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374" y="1351058"/>
            <a:ext cx="6849501" cy="474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6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2" y="1690688"/>
            <a:ext cx="6153800" cy="404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7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32" y="1595152"/>
            <a:ext cx="6380735" cy="424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4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11132" y="1490540"/>
            <a:ext cx="6142174" cy="440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>
                <a:latin typeface="Algerian" panose="04020705040A02060702" pitchFamily="82" charset="0"/>
              </a:rPr>
              <a:t>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32" y="1402152"/>
            <a:ext cx="5603749" cy="47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8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                      </a:t>
            </a:r>
            <a:endParaRPr lang="sk-SK" dirty="0">
              <a:latin typeface="Algerian" panose="04020705040A02060702" pitchFamily="82" charset="0"/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658" y="1530041"/>
            <a:ext cx="5073618" cy="407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36" y="1059549"/>
            <a:ext cx="3610401" cy="5376358"/>
          </a:xfrm>
          <a:prstGeom prst="rect">
            <a:avLst/>
          </a:prstGeom>
        </p:spPr>
      </p:pic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5392763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33</Words>
  <Application>Microsoft Office PowerPoint</Application>
  <PresentationFormat>Širokouhlá</PresentationFormat>
  <Paragraphs>33</Paragraphs>
  <Slides>50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50</vt:i4>
      </vt:variant>
    </vt:vector>
  </HeadingPairs>
  <TitlesOfParts>
    <vt:vector size="55" baseType="lpstr">
      <vt:lpstr>Algerian</vt:lpstr>
      <vt:lpstr>Arial</vt:lpstr>
      <vt:lpstr>Calibri</vt:lpstr>
      <vt:lpstr>Calibri Light</vt:lpstr>
      <vt:lpstr>Motív Office</vt:lpstr>
      <vt:lpstr>Prezentácia programu PowerPoint</vt:lpstr>
      <vt:lpstr>                </vt:lpstr>
      <vt:lpstr>Prezentácia programu PowerPoint</vt:lpstr>
      <vt:lpstr>Prezentácia programu PowerPoint</vt:lpstr>
      <vt:lpstr>               </vt:lpstr>
      <vt:lpstr>                       </vt:lpstr>
      <vt:lpstr>                   </vt:lpstr>
      <vt:lpstr>                      </vt:lpstr>
      <vt:lpstr>Prezentácia programu PowerPoint</vt:lpstr>
      <vt:lpstr>Prezentácia programu PowerPoint</vt:lpstr>
      <vt:lpstr>             </vt:lpstr>
      <vt:lpstr>                    </vt:lpstr>
      <vt:lpstr>              </vt:lpstr>
      <vt:lpstr>Prezentácia programu PowerPoint</vt:lpstr>
      <vt:lpstr>                   </vt:lpstr>
      <vt:lpstr>              </vt:lpstr>
      <vt:lpstr>Prezentácia programu PowerPoint</vt:lpstr>
      <vt:lpstr>             </vt:lpstr>
      <vt:lpstr>Prezentácia programu PowerPoint</vt:lpstr>
      <vt:lpstr>                    </vt:lpstr>
      <vt:lpstr>         </vt:lpstr>
      <vt:lpstr>              </vt:lpstr>
      <vt:lpstr>Prezentácia programu PowerPoint</vt:lpstr>
      <vt:lpstr>                  </vt:lpstr>
      <vt:lpstr>Prezentácia programu PowerPoint</vt:lpstr>
      <vt:lpstr>           </vt:lpstr>
      <vt:lpstr>               </vt:lpstr>
      <vt:lpstr>Prezentácia programu PowerPoint</vt:lpstr>
      <vt:lpstr>Prezentácia programu PowerPoint</vt:lpstr>
      <vt:lpstr>              </vt:lpstr>
      <vt:lpstr>Prezentácia programu PowerPoint</vt:lpstr>
      <vt:lpstr>                   </vt:lpstr>
      <vt:lpstr>Prezentácia programu PowerPoint</vt:lpstr>
      <vt:lpstr>Prezentácia programu PowerPoint</vt:lpstr>
      <vt:lpstr>               </vt:lpstr>
      <vt:lpstr>           </vt:lpstr>
      <vt:lpstr>             </vt:lpstr>
      <vt:lpstr>                </vt:lpstr>
      <vt:lpstr>                      </vt:lpstr>
      <vt:lpstr>                  </vt:lpstr>
      <vt:lpstr>Prezentácia programu PowerPoint</vt:lpstr>
      <vt:lpstr>               </vt:lpstr>
      <vt:lpstr>                  </vt:lpstr>
      <vt:lpstr>                 </vt:lpstr>
      <vt:lpstr>                 </vt:lpstr>
      <vt:lpstr>Prezentácia programu PowerPoint</vt:lpstr>
      <vt:lpstr>                    </vt:lpstr>
      <vt:lpstr>                 </vt:lpstr>
      <vt:lpstr>                 </vt:lpstr>
      <vt:lpstr>Prezentácia programu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 POZNAVACKA ☺</dc:title>
  <dc:creator>HP</dc:creator>
  <cp:lastModifiedBy>uzivatel</cp:lastModifiedBy>
  <cp:revision>13</cp:revision>
  <dcterms:created xsi:type="dcterms:W3CDTF">2024-01-09T14:38:37Z</dcterms:created>
  <dcterms:modified xsi:type="dcterms:W3CDTF">2024-01-15T18:48:02Z</dcterms:modified>
</cp:coreProperties>
</file>