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96" r:id="rId3"/>
    <p:sldId id="270" r:id="rId4"/>
    <p:sldId id="282" r:id="rId5"/>
    <p:sldId id="284" r:id="rId6"/>
    <p:sldId id="274" r:id="rId7"/>
    <p:sldId id="275" r:id="rId8"/>
    <p:sldId id="276" r:id="rId9"/>
    <p:sldId id="277" r:id="rId10"/>
    <p:sldId id="293" r:id="rId11"/>
    <p:sldId id="294" r:id="rId12"/>
    <p:sldId id="280" r:id="rId13"/>
    <p:sldId id="281" r:id="rId14"/>
    <p:sldId id="256" r:id="rId15"/>
    <p:sldId id="263" r:id="rId16"/>
    <p:sldId id="295" r:id="rId17"/>
    <p:sldId id="264" r:id="rId18"/>
    <p:sldId id="278" r:id="rId19"/>
    <p:sldId id="279" r:id="rId20"/>
    <p:sldId id="285" r:id="rId21"/>
    <p:sldId id="292" r:id="rId22"/>
    <p:sldId id="273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irka\Documents\MIRKA\GEO\klimadiagramy%20A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Klimadiagram SYDNEY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zrážky v mm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95</c:v>
                </c:pt>
                <c:pt idx="1">
                  <c:v>80</c:v>
                </c:pt>
                <c:pt idx="2">
                  <c:v>110</c:v>
                </c:pt>
                <c:pt idx="3">
                  <c:v>140</c:v>
                </c:pt>
                <c:pt idx="4">
                  <c:v>125</c:v>
                </c:pt>
                <c:pt idx="5">
                  <c:v>90</c:v>
                </c:pt>
                <c:pt idx="6">
                  <c:v>120</c:v>
                </c:pt>
                <c:pt idx="7">
                  <c:v>60</c:v>
                </c:pt>
                <c:pt idx="8">
                  <c:v>70</c:v>
                </c:pt>
                <c:pt idx="9">
                  <c:v>70</c:v>
                </c:pt>
                <c:pt idx="10">
                  <c:v>65</c:v>
                </c:pt>
                <c:pt idx="1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AB-4470-BAD0-92DB4D07A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172288"/>
        <c:axId val="200173824"/>
      </c:barChart>
      <c:lineChart>
        <c:grouping val="standard"/>
        <c:varyColors val="0"/>
        <c:ser>
          <c:idx val="1"/>
          <c:order val="1"/>
          <c:tx>
            <c:v>teplota v °C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18</c:v>
                </c:pt>
                <c:pt idx="4">
                  <c:v>16</c:v>
                </c:pt>
                <c:pt idx="5">
                  <c:v>14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7AB-4470-BAD0-92DB4D07A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177152"/>
        <c:axId val="200175616"/>
      </c:lineChart>
      <c:catAx>
        <c:axId val="20017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0173824"/>
        <c:crosses val="autoZero"/>
        <c:auto val="1"/>
        <c:lblAlgn val="ctr"/>
        <c:lblOffset val="100"/>
        <c:noMultiLvlLbl val="0"/>
      </c:catAx>
      <c:valAx>
        <c:axId val="20017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0172288"/>
        <c:crosses val="autoZero"/>
        <c:crossBetween val="between"/>
      </c:valAx>
      <c:valAx>
        <c:axId val="20017561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0177152"/>
        <c:crosses val="max"/>
        <c:crossBetween val="between"/>
      </c:valAx>
      <c:catAx>
        <c:axId val="200177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00175616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9DEC-9C21-4CF2-B6F9-357D34A94356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5E857-77CA-4E79-8EDD-86AA85F18B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47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75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94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416F-21AD-43DA-A21D-AA5B6D6ACB9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43A43-3C03-4A0C-A89C-EDF6C76EDAA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1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7778A-3A8C-4B83-B9F8-353DAD77F13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9033-FA52-4896-AB10-A3C0A41612CD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0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94360-46F9-4116-9775-87DA8AD4B8E5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23110-E0E8-4839-A165-FF483C05DF93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3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0FDA-44B9-4D9D-AD0D-4D5CC813CF1A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F2157-57A4-4AE2-AF50-1E5D394C5E59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38541-BA6B-4AF7-BAFB-EA0D02E081C2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E0AC-EEA2-46A5-8A60-E775F20963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7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DC0A-A718-4119-96C7-F84E579C6C9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34AB-665A-42F6-BC61-6AFD84AE215F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7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6E89-1ED6-4FF3-94E2-174347A94417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C3A4-8F35-4739-867E-79BE8F9BC66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57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BCD6D-51C1-4166-B215-397667696E7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009F-6138-44EF-842C-0864102521C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859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7C5E-5635-4087-9F37-95ACBAB4CCC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36282-9B35-4DD7-B82B-61716D8121C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1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51D18-02A3-4D5B-AA78-342C6792B1A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7046-13D9-4A36-AAD0-4771F48219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4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BF28-0064-4157-8C67-2B3AB66F83A1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20297-6646-4FD7-B1C0-8F557EF4C95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93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331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2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78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7087-E08F-4ADE-B71F-295C30E15C7C}" type="datetimeFigureOut">
              <a:rPr lang="sk-SK" smtClean="0"/>
              <a:pPr/>
              <a:t>6. 12. 2023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99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sk-SK"/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12FA1E-19B5-434A-99B2-FFA1DEED942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6. 12. 2023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440B90-D03B-40EE-8B7C-EDE30F11AE8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672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6.</a:t>
            </a:r>
          </a:p>
        </p:txBody>
      </p:sp>
      <p:pic>
        <p:nvPicPr>
          <p:cNvPr id="31746" name="Picture 2" descr="Alžbeta II. – Wikipé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40" y="500043"/>
            <a:ext cx="4429156" cy="5854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7.</a:t>
            </a:r>
          </a:p>
        </p:txBody>
      </p:sp>
      <p:pic>
        <p:nvPicPr>
          <p:cNvPr id="32770" name="Picture 2" descr="Ďalší z pokladov Austrálie: Ružové jazero | Dromedár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00" y="1428736"/>
            <a:ext cx="7937138" cy="5200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8.</a:t>
            </a:r>
          </a:p>
        </p:txBody>
      </p:sp>
      <p:pic>
        <p:nvPicPr>
          <p:cNvPr id="33794" name="Picture 2" descr="Najkrajšie nórske fjordy - zaujimavosti, recenzie, foto, ceny |  dobrodruh.sk - cestovan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18" y="1571612"/>
            <a:ext cx="7173913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" y="759970"/>
            <a:ext cx="10810782" cy="54999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AUSTRÁLIA</a:t>
            </a:r>
            <a:r>
              <a:rPr lang="sk-SK" dirty="0"/>
              <a:t/>
            </a:r>
            <a:br>
              <a:rPr lang="sk-SK" dirty="0"/>
            </a:br>
            <a:r>
              <a:rPr lang="sk-SK" sz="4400" b="1" dirty="0"/>
              <a:t>podnebie, vodstvo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prima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0" y="6488668"/>
            <a:ext cx="473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https://www.youtube.com/watch?v=bqsITaZ8BfI</a:t>
            </a:r>
          </a:p>
        </p:txBody>
      </p:sp>
    </p:spTree>
    <p:extLst>
      <p:ext uri="{BB962C8B-B14F-4D97-AF65-F5344CB8AC3E}">
        <p14:creationId xmlns:p14="http://schemas.microsoft.com/office/powerpoint/2010/main" val="352631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PODNEBIE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6"/>
          <a:stretch/>
        </p:blipFill>
        <p:spPr>
          <a:xfrm>
            <a:off x="4971245" y="0"/>
            <a:ext cx="6924541" cy="6863534"/>
          </a:xfrm>
        </p:spPr>
      </p:pic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838199" y="1758156"/>
            <a:ext cx="3041469" cy="4351338"/>
          </a:xfrm>
        </p:spPr>
        <p:txBody>
          <a:bodyPr/>
          <a:lstStyle/>
          <a:p>
            <a:r>
              <a:rPr lang="sk-SK" dirty="0"/>
              <a:t>Austrália sa rozprestiera rovnomerne okolo </a:t>
            </a:r>
            <a:r>
              <a:rPr lang="sk-SK" b="1" dirty="0"/>
              <a:t>obratníka Kozorožca</a:t>
            </a:r>
            <a:r>
              <a:rPr lang="sk-SK" dirty="0"/>
              <a:t>, preto väčšina územia leží v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tropickom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podnebnom pásme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Šipka doprava 7"/>
          <p:cNvSpPr/>
          <p:nvPr/>
        </p:nvSpPr>
        <p:spPr>
          <a:xfrm rot="18233298">
            <a:off x="6658378" y="3618292"/>
            <a:ext cx="1609859" cy="425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6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0.03932 -4.81481E-6 0.0793 0.00024 0.11849 0.00903 C 0.15755 0.0176 0.2319 0.05255 0.23424 0.05232 C 0.23424 0.06204 0.24401 0.05718 0.24401 0.067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79" y="1700809"/>
            <a:ext cx="7587621" cy="482264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Podnebné pásma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subekvatoriálne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sk-SK" b="1" dirty="0"/>
              <a:t>S + SV</a:t>
            </a:r>
            <a:r>
              <a:rPr lang="sk-SK" dirty="0"/>
              <a:t>, dlhé obdobie dažďov,                                                                      </a:t>
            </a:r>
            <a:endParaRPr lang="sk-SK" dirty="0" smtClean="0"/>
          </a:p>
          <a:p>
            <a:pPr lvl="1">
              <a:buNone/>
            </a:pPr>
            <a:r>
              <a:rPr lang="sk-SK" dirty="0" smtClean="0"/>
              <a:t>  </a:t>
            </a:r>
            <a:r>
              <a:rPr lang="sk-SK" dirty="0"/>
              <a:t>krátke obdobie sucha</a:t>
            </a:r>
          </a:p>
          <a:p>
            <a:r>
              <a:rPr lang="sk-S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tropické</a:t>
            </a:r>
          </a:p>
          <a:p>
            <a:pPr lvl="1"/>
            <a:r>
              <a:rPr lang="sk-SK" dirty="0"/>
              <a:t>veľmi teplo a sucho</a:t>
            </a:r>
          </a:p>
          <a:p>
            <a:r>
              <a:rPr lang="sk-SK" b="1" dirty="0">
                <a:solidFill>
                  <a:srgbClr val="FFC000"/>
                </a:solidFill>
              </a:rPr>
              <a:t>3. subtropické</a:t>
            </a:r>
          </a:p>
          <a:p>
            <a:pPr lvl="1"/>
            <a:r>
              <a:rPr lang="sk-SK" b="1" dirty="0"/>
              <a:t>juh</a:t>
            </a:r>
            <a:r>
              <a:rPr lang="sk-SK" dirty="0"/>
              <a:t>, </a:t>
            </a:r>
            <a:r>
              <a:rPr lang="sk-SK" b="1" dirty="0"/>
              <a:t>vhodné podmienky</a:t>
            </a:r>
            <a:r>
              <a:rPr lang="sk-SK" dirty="0"/>
              <a:t>                                                                                 </a:t>
            </a:r>
            <a:endParaRPr lang="sk-SK" dirty="0" smtClean="0"/>
          </a:p>
          <a:p>
            <a:pPr lvl="1">
              <a:buNone/>
            </a:pPr>
            <a:r>
              <a:rPr lang="sk-SK" dirty="0" smtClean="0"/>
              <a:t> </a:t>
            </a:r>
            <a:r>
              <a:rPr lang="sk-SK" dirty="0"/>
              <a:t>pre život</a:t>
            </a:r>
          </a:p>
          <a:p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4. mierne</a:t>
            </a:r>
          </a:p>
          <a:p>
            <a:pPr lvl="1"/>
            <a:r>
              <a:rPr lang="sk-SK" b="1" dirty="0"/>
              <a:t>juh</a:t>
            </a:r>
            <a:r>
              <a:rPr lang="sk-SK" dirty="0"/>
              <a:t>, ostrov Tasmánia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49" y="10798"/>
            <a:ext cx="1132991" cy="120317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669352" y="13646"/>
            <a:ext cx="1418978" cy="120032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PZ: str.</a:t>
            </a:r>
            <a:r>
              <a:rPr lang="sk-SK" dirty="0"/>
              <a:t>  10/1</a:t>
            </a:r>
          </a:p>
          <a:p>
            <a:r>
              <a:rPr lang="sk-SK" dirty="0"/>
              <a:t>               10/2</a:t>
            </a:r>
          </a:p>
          <a:p>
            <a:r>
              <a:rPr lang="sk-SK" dirty="0"/>
              <a:t>               10/3</a:t>
            </a:r>
          </a:p>
          <a:p>
            <a:r>
              <a:rPr lang="sk-SK" dirty="0"/>
              <a:t>               10/4</a:t>
            </a:r>
          </a:p>
        </p:txBody>
      </p:sp>
    </p:spTree>
    <p:extLst>
      <p:ext uri="{BB962C8B-B14F-4D97-AF65-F5344CB8AC3E}">
        <p14:creationId xmlns:p14="http://schemas.microsoft.com/office/powerpoint/2010/main" val="27152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147782" y="1825625"/>
            <a:ext cx="2762843" cy="4351338"/>
          </a:xfrm>
        </p:spPr>
        <p:txBody>
          <a:bodyPr/>
          <a:lstStyle/>
          <a:p>
            <a:r>
              <a:rPr lang="sk-SK" dirty="0"/>
              <a:t>množstvo zrážok je veľmi </a:t>
            </a:r>
            <a:r>
              <a:rPr lang="sk-SK" dirty="0" smtClean="0"/>
              <a:t>nerovnomerné</a:t>
            </a:r>
            <a:endParaRPr lang="sk-SK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</p:spTree>
    <p:extLst>
      <p:ext uri="{BB962C8B-B14F-4D97-AF65-F5344CB8AC3E}">
        <p14:creationId xmlns:p14="http://schemas.microsoft.com/office/powerpoint/2010/main" val="7094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566737" y="1604963"/>
            <a:ext cx="2524191" cy="4351338"/>
          </a:xfrm>
        </p:spPr>
        <p:txBody>
          <a:bodyPr/>
          <a:lstStyle/>
          <a:p>
            <a:r>
              <a:rPr lang="sk-SK" dirty="0"/>
              <a:t>najviac zrážok má severovýchod Austrálie (blízkosť rovníka)</a:t>
            </a:r>
          </a:p>
          <a:p>
            <a:r>
              <a:rPr lang="sk-SK" dirty="0"/>
              <a:t>a náveterné svahy Veľkých predelových vrchov</a:t>
            </a:r>
          </a:p>
          <a:p>
            <a:r>
              <a:rPr lang="sk-SK" dirty="0"/>
              <a:t>vnútrozemie je </a:t>
            </a:r>
            <a:r>
              <a:rPr lang="sk-SK" b="1" dirty="0"/>
              <a:t>suché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  <p:sp>
        <p:nvSpPr>
          <p:cNvPr id="3" name="Ovál 2"/>
          <p:cNvSpPr/>
          <p:nvPr/>
        </p:nvSpPr>
        <p:spPr>
          <a:xfrm rot="443427">
            <a:off x="5357612" y="251772"/>
            <a:ext cx="5087155" cy="1703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Přímá spojnice 6"/>
          <p:cNvCxnSpPr/>
          <p:nvPr/>
        </p:nvCxnSpPr>
        <p:spPr>
          <a:xfrm flipV="1">
            <a:off x="843566" y="2742907"/>
            <a:ext cx="2060620" cy="1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500430">
            <a:off x="9354399" y="2728501"/>
            <a:ext cx="837142" cy="408233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Přímá spojnice 10"/>
          <p:cNvCxnSpPr/>
          <p:nvPr/>
        </p:nvCxnSpPr>
        <p:spPr>
          <a:xfrm>
            <a:off x="1101176" y="4417453"/>
            <a:ext cx="145531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843566" y="4868214"/>
            <a:ext cx="8113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/>
          <p:cNvSpPr/>
          <p:nvPr/>
        </p:nvSpPr>
        <p:spPr>
          <a:xfrm rot="241072">
            <a:off x="4102509" y="2161073"/>
            <a:ext cx="5087155" cy="227961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Přímá spojnice 9"/>
          <p:cNvCxnSpPr/>
          <p:nvPr/>
        </p:nvCxnSpPr>
        <p:spPr>
          <a:xfrm>
            <a:off x="1101176" y="6529881"/>
            <a:ext cx="97232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91290" y="1798246"/>
            <a:ext cx="3202545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na množstvo zrážok vplývajú aj teplé (</a:t>
            </a:r>
            <a:r>
              <a:rPr lang="sk-SK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Východoaustrálsky</a:t>
            </a:r>
            <a:r>
              <a:rPr lang="sk-SK" dirty="0"/>
              <a:t>)a studené (</a:t>
            </a:r>
            <a:r>
              <a:rPr lang="sk-SK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Západoaustrálsky</a:t>
            </a:r>
            <a:r>
              <a:rPr lang="sk-SK" dirty="0"/>
              <a:t>, </a:t>
            </a:r>
            <a:r>
              <a:rPr lang="sk-SK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Západný </a:t>
            </a:r>
            <a:r>
              <a:rPr lang="sk-SK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príhon</a:t>
            </a:r>
            <a:r>
              <a:rPr lang="sk-SK" dirty="0"/>
              <a:t>) morské prúdy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r="2939"/>
          <a:stretch/>
        </p:blipFill>
        <p:spPr>
          <a:xfrm>
            <a:off x="3202546" y="86117"/>
            <a:ext cx="8989454" cy="6578600"/>
          </a:xfrm>
        </p:spPr>
      </p:pic>
      <p:sp>
        <p:nvSpPr>
          <p:cNvPr id="10" name="Ohnutá šipka 9"/>
          <p:cNvSpPr/>
          <p:nvPr/>
        </p:nvSpPr>
        <p:spPr>
          <a:xfrm>
            <a:off x="3439799" y="5022761"/>
            <a:ext cx="4058992" cy="13265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Ohnutá šipka 10"/>
          <p:cNvSpPr/>
          <p:nvPr/>
        </p:nvSpPr>
        <p:spPr>
          <a:xfrm>
            <a:off x="3439798" y="1562647"/>
            <a:ext cx="710485" cy="4297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hnutá šipka 11"/>
          <p:cNvSpPr/>
          <p:nvPr/>
        </p:nvSpPr>
        <p:spPr>
          <a:xfrm rot="222399" flipH="1" flipV="1">
            <a:off x="10586432" y="2266681"/>
            <a:ext cx="733156" cy="3419339"/>
          </a:xfrm>
          <a:prstGeom prst="bentArrow">
            <a:avLst>
              <a:gd name="adj1" fmla="val 32791"/>
              <a:gd name="adj2" fmla="val 25000"/>
              <a:gd name="adj3" fmla="val 30194"/>
              <a:gd name="adj4" fmla="val 698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2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</a:p>
        </p:txBody>
      </p:sp>
      <p:graphicFrame>
        <p:nvGraphicFramePr>
          <p:cNvPr id="12" name="Zástupný symbol pro obsah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1742439"/>
              </p:ext>
            </p:extLst>
          </p:nvPr>
        </p:nvGraphicFramePr>
        <p:xfrm>
          <a:off x="576272" y="1395435"/>
          <a:ext cx="3950594" cy="53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9779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MESIAC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ZRÁŽKY        v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TEPLOTA      v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8" name="Graf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03333"/>
              </p:ext>
            </p:extLst>
          </p:nvPr>
        </p:nvGraphicFramePr>
        <p:xfrm>
          <a:off x="5306094" y="2508205"/>
          <a:ext cx="612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ovéPole 13"/>
          <p:cNvSpPr txBox="1"/>
          <p:nvPr/>
        </p:nvSpPr>
        <p:spPr>
          <a:xfrm>
            <a:off x="5177307" y="382520"/>
            <a:ext cx="68269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Ktorý mesiac je najdaždivejší?</a:t>
            </a:r>
          </a:p>
          <a:p>
            <a:r>
              <a:rPr lang="sk-SK" sz="2400" dirty="0"/>
              <a:t>Kedy prší v Sydney najmenej?</a:t>
            </a:r>
          </a:p>
          <a:p>
            <a:r>
              <a:rPr lang="sk-SK" sz="2400" dirty="0"/>
              <a:t>Ktorý mesiac je najchladnejší?</a:t>
            </a:r>
          </a:p>
          <a:p>
            <a:r>
              <a:rPr lang="sk-SK" sz="2400" dirty="0"/>
              <a:t>Ktorý mesiac je najteplejší?</a:t>
            </a:r>
          </a:p>
          <a:p>
            <a:r>
              <a:rPr lang="sk-SK" sz="2400" dirty="0"/>
              <a:t>Ktorý mesiac odporučíš turistovi k návšteve SYDNEY? </a:t>
            </a:r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550" y="0"/>
            <a:ext cx="1632000" cy="12240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36" y="-11623"/>
            <a:ext cx="1851245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D927458E-03A3-4A06-8619-23E8462E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14435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u="wavy" dirty="0"/>
              <a:t>Objavovanie</a:t>
            </a:r>
            <a:r>
              <a:rPr lang="sk-SK" dirty="0"/>
              <a:t>:  _________________ako 1. Európania spozorovali pobrežie Austrálie. (_______________________________________). 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D97DD882-338D-437D-A927-B114F53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1480"/>
            <a:ext cx="8229600" cy="80012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Opakovanie </a:t>
            </a:r>
          </a:p>
        </p:txBody>
      </p:sp>
      <p:sp>
        <p:nvSpPr>
          <p:cNvPr id="4" name="Zástupný objekt pre obsah 1">
            <a:extLst>
              <a:ext uri="{FF2B5EF4-FFF2-40B4-BE49-F238E27FC236}">
                <a16:creationId xmlns:a16="http://schemas.microsoft.com/office/drawing/2014/main" xmlns="" id="{D927458E-03A3-4A06-8619-23E8462EC503}"/>
              </a:ext>
            </a:extLst>
          </p:cNvPr>
          <p:cNvSpPr txBox="1">
            <a:spLocks/>
          </p:cNvSpPr>
          <p:nvPr/>
        </p:nvSpPr>
        <p:spPr>
          <a:xfrm>
            <a:off x="2024034" y="3143248"/>
            <a:ext cx="8229600" cy="1857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sk-SK" sz="2600" b="1" i="1" u="wavy" dirty="0"/>
              <a:t>Doplň písmená, tak aby vznikli mená objaviteľov Austrálie: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sk-SK" sz="2600" b="1" i="1" u="wavy" dirty="0"/>
              <a:t>A-E -    T- -M Á –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sk-SK" sz="2600" b="1" i="1" u="wavy" dirty="0"/>
              <a:t>J-ME-     C- - K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957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05054" y="365125"/>
            <a:ext cx="5548745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PROJEKT – AUSTRÁLIA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Čo sú pojmové ma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6648" t="24621" r="13324" b="39583"/>
          <a:stretch>
            <a:fillRect/>
          </a:stretch>
        </p:blipFill>
        <p:spPr bwMode="auto">
          <a:xfrm>
            <a:off x="0" y="0"/>
            <a:ext cx="5829464" cy="39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pojmové mapy ročné obdobie - Hľadať Googlom | Baby mobile, Edu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774" y="2618509"/>
            <a:ext cx="6913261" cy="4239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POZORNOSŤ! 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0" y="1825625"/>
            <a:ext cx="5526199" cy="4351338"/>
          </a:xfrm>
        </p:spPr>
      </p:pic>
    </p:spTree>
    <p:extLst>
      <p:ext uri="{BB962C8B-B14F-4D97-AF65-F5344CB8AC3E}">
        <p14:creationId xmlns:p14="http://schemas.microsoft.com/office/powerpoint/2010/main" val="14089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POLOHA AUSTRÁLIE</a:t>
            </a:r>
          </a:p>
        </p:txBody>
      </p:sp>
      <p:pic>
        <p:nvPicPr>
          <p:cNvPr id="4" name="Picture 4" descr="Zobraziť zdrojový obrázok">
            <a:extLst>
              <a:ext uri="{FF2B5EF4-FFF2-40B4-BE49-F238E27FC236}">
                <a16:creationId xmlns:a16="http://schemas.microsoft.com/office/drawing/2014/main" xmlns="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59" y="1285861"/>
            <a:ext cx="8463091" cy="53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/>
              <a:t>1.Austráliu obmýva Tichý a Atlantický oceán.</a:t>
            </a:r>
          </a:p>
        </p:txBody>
      </p:sp>
      <p:pic>
        <p:nvPicPr>
          <p:cNvPr id="4" name="Picture 4" descr="Zobraziť zdrojový obrázok">
            <a:extLst>
              <a:ext uri="{FF2B5EF4-FFF2-40B4-BE49-F238E27FC236}">
                <a16:creationId xmlns:a16="http://schemas.microsoft.com/office/drawing/2014/main" xmlns="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3" y="3662451"/>
            <a:ext cx="4676877" cy="2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2"/>
          <p:cNvSpPr txBox="1">
            <a:spLocks/>
          </p:cNvSpPr>
          <p:nvPr/>
        </p:nvSpPr>
        <p:spPr>
          <a:xfrm>
            <a:off x="1952596" y="1500174"/>
            <a:ext cx="82296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2.Ostrov v južnej časti Austrálie sa nazýva Tasmánia.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1952596" y="2786058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3. Veľká koralová bariéra sa nachádza v </a:t>
            </a:r>
            <a:r>
              <a:rPr lang="sk-SK" sz="42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Timorskom</a:t>
            </a: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mori.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981200" y="571480"/>
            <a:ext cx="8229600" cy="80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1.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271" t="26042" r="11347" b="36458"/>
          <a:stretch>
            <a:fillRect/>
          </a:stretch>
        </p:blipFill>
        <p:spPr bwMode="auto">
          <a:xfrm>
            <a:off x="2309786" y="1357298"/>
            <a:ext cx="757838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91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2.</a:t>
            </a:r>
          </a:p>
        </p:txBody>
      </p:sp>
      <p:pic>
        <p:nvPicPr>
          <p:cNvPr id="2050" name="Picture 2" descr="Lemur kata - Wakaba-ku, Čiba, Japonsko | Sygic Tra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24" y="11430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3.</a:t>
            </a:r>
          </a:p>
        </p:txBody>
      </p:sp>
      <p:pic>
        <p:nvPicPr>
          <p:cNvPr id="28674" name="Picture 2" descr="malý klokan – B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488" y="-57136"/>
            <a:ext cx="4944322" cy="6915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4.</a:t>
            </a:r>
          </a:p>
        </p:txBody>
      </p:sp>
      <p:pic>
        <p:nvPicPr>
          <p:cNvPr id="29698" name="Picture 2" descr="Veľká koralová bariéra má hodnotu 56 miliárd austrálskych dolárov -  Webnoviny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2" y="1571613"/>
            <a:ext cx="6438900" cy="429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5.</a:t>
            </a:r>
          </a:p>
        </p:txBody>
      </p:sp>
      <p:pic>
        <p:nvPicPr>
          <p:cNvPr id="30722" name="Picture 2" descr="Simpsonova poušť – Wikiped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2795" y="1285860"/>
            <a:ext cx="5857875" cy="439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LOHA A ROZLOHA EURÓPY" id="{ED21BCE9-BBD7-45DC-A513-62B7149E45C7}" vid="{1F0BDE65-609F-49F9-94A9-92CCA37A0EB0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279</Words>
  <Application>Microsoft Office PowerPoint</Application>
  <PresentationFormat>Vlastná</PresentationFormat>
  <Paragraphs>93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21</vt:i4>
      </vt:variant>
    </vt:vector>
  </HeadingPairs>
  <TitlesOfParts>
    <vt:vector size="23" baseType="lpstr">
      <vt:lpstr>Motiv Office</vt:lpstr>
      <vt:lpstr>1_Motiv Office</vt:lpstr>
      <vt:lpstr>Prezentácia programu PowerPoint</vt:lpstr>
      <vt:lpstr>Opakovanie </vt:lpstr>
      <vt:lpstr>POLOHA AUSTRÁLIE</vt:lpstr>
      <vt:lpstr>1.Austráliu obmýva Tichý a Atlantický oceán.</vt:lpstr>
      <vt:lpstr>1.</vt:lpstr>
      <vt:lpstr>2.</vt:lpstr>
      <vt:lpstr>3.</vt:lpstr>
      <vt:lpstr>4.</vt:lpstr>
      <vt:lpstr>5.</vt:lpstr>
      <vt:lpstr>6.</vt:lpstr>
      <vt:lpstr>7.</vt:lpstr>
      <vt:lpstr>8.</vt:lpstr>
      <vt:lpstr>AUSTRÁLIA podnebie, vodstvo</vt:lpstr>
      <vt:lpstr>PODNEBIE</vt:lpstr>
      <vt:lpstr>Podnebné pásma</vt:lpstr>
      <vt:lpstr>ZRÁŽKY</vt:lpstr>
      <vt:lpstr>ZRÁŽKY</vt:lpstr>
      <vt:lpstr>ZRÁŽKY</vt:lpstr>
      <vt:lpstr>ÚLOHA</vt:lpstr>
      <vt:lpstr>PROJEKT – AUSTRÁLIA </vt:lpstr>
      <vt:lpstr>ĎAKUJEM ZA POZORNOSŤ!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poloha, rozloha, objavovanie</dc:title>
  <dc:creator>Mirka Chlupíková</dc:creator>
  <cp:lastModifiedBy>student</cp:lastModifiedBy>
  <cp:revision>88</cp:revision>
  <dcterms:created xsi:type="dcterms:W3CDTF">2013-10-14T02:50:21Z</dcterms:created>
  <dcterms:modified xsi:type="dcterms:W3CDTF">2023-12-06T14:02:59Z</dcterms:modified>
</cp:coreProperties>
</file>