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29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99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4" autoAdjust="0"/>
    <p:restoredTop sz="94660"/>
  </p:normalViewPr>
  <p:slideViewPr>
    <p:cSldViewPr>
      <p:cViewPr varScale="1">
        <p:scale>
          <a:sx n="69" d="100"/>
          <a:sy n="69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smtClean="0"/>
              <a:t>©PF2016</a:t>
            </a:r>
            <a:endParaRPr lang="sk-SK" sz="1400" dirty="0"/>
          </a:p>
        </p:txBody>
      </p:sp>
    </p:spTree>
    <p:extLst>
      <p:ext uri="{BB962C8B-B14F-4D97-AF65-F5344CB8AC3E}">
        <p14:creationId xmlns="" xmlns:p14="http://schemas.microsoft.com/office/powerpoint/2010/main" val="36815342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445764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957774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576063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11521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0403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554500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04286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46738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61872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71716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26.3.2021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4.xml"/><Relationship Id="rId12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6.xml"/><Relationship Id="rId4" Type="http://schemas.openxmlformats.org/officeDocument/2006/relationships/slide" Target="slide21.xml"/><Relationship Id="rId9" Type="http://schemas.openxmlformats.org/officeDocument/2006/relationships/slide" Target="slid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19.xml"/><Relationship Id="rId18" Type="http://schemas.openxmlformats.org/officeDocument/2006/relationships/slide" Target="slide9.xml"/><Relationship Id="rId3" Type="http://schemas.openxmlformats.org/officeDocument/2006/relationships/image" Target="../media/image4.jpeg"/><Relationship Id="rId21" Type="http://schemas.openxmlformats.org/officeDocument/2006/relationships/slide" Target="slide15.xml"/><Relationship Id="rId7" Type="http://schemas.openxmlformats.org/officeDocument/2006/relationships/slide" Target="slide12.xml"/><Relationship Id="rId12" Type="http://schemas.openxmlformats.org/officeDocument/2006/relationships/image" Target="../media/image3.png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20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5" Type="http://schemas.openxmlformats.org/officeDocument/2006/relationships/slide" Target="slide3.xml"/><Relationship Id="rId10" Type="http://schemas.openxmlformats.org/officeDocument/2006/relationships/slide" Target="slide16.xml"/><Relationship Id="rId19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14.xml"/><Relationship Id="rId14" Type="http://schemas.openxmlformats.org/officeDocument/2006/relationships/image" Target="../media/image6.gif"/><Relationship Id="rId22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 smtClean="0">
                <a:solidFill>
                  <a:schemeClr val="tx1"/>
                </a:solidFill>
              </a:rPr>
              <a:t>ŠTART</a:t>
            </a:r>
            <a:endParaRPr lang="sk-SK" sz="4400" b="1" dirty="0">
              <a:solidFill>
                <a:schemeClr val="tx1"/>
              </a:solidFill>
            </a:endParaRP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414502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je hlavné </a:t>
            </a:r>
            <a:r>
              <a:rPr lang="sk-SK" sz="3200" b="1" smtClean="0">
                <a:solidFill>
                  <a:schemeClr val="tx1"/>
                </a:solidFill>
              </a:rPr>
              <a:t>mesto Tallin?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HLAVNÉ MESTÁ EURÓPY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volá </a:t>
            </a:r>
            <a:r>
              <a:rPr lang="sk-SK" sz="3200" b="1" dirty="0" smtClean="0">
                <a:solidFill>
                  <a:schemeClr val="tx1"/>
                </a:solidFill>
              </a:rPr>
              <a:t>najvýchodnejší NP na Slovensku?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NAJ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Akú nadmorskú výšku má najnižší bod SR?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NAJ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ktorého štátu pochádza známe Šampanské víno?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TANIERI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štát je známym </a:t>
            </a:r>
            <a:r>
              <a:rPr lang="sk-SK" sz="3200" b="1" dirty="0" smtClean="0">
                <a:solidFill>
                  <a:schemeClr val="tx1"/>
                </a:solidFill>
              </a:rPr>
              <a:t>pestovateľom kávovníka?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GEOGRAFIA NA TANIERI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sa narodil Peter </a:t>
            </a:r>
            <a:r>
              <a:rPr lang="sk-SK" sz="3200" b="1" dirty="0" err="1" smtClean="0">
                <a:solidFill>
                  <a:schemeClr val="tx1"/>
                </a:solidFill>
              </a:rPr>
              <a:t>Sagan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KDE SA NARODILI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štáte sa narodil tenista </a:t>
            </a:r>
            <a:r>
              <a:rPr lang="sk-SK" sz="3200" b="1" dirty="0" err="1" smtClean="0">
                <a:solidFill>
                  <a:schemeClr val="tx1"/>
                </a:solidFill>
              </a:rPr>
              <a:t>Novak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Djokovič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KDE SA NARODILI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Pri akom meste leží kaštieľ v Betliari?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HRADY A ZÁMKY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Vedľa ktorého zámku sa nachádza známa ZOO?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SLOVENSKÉ HRADY A ZÁMKY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DRUHÉHO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NÁRODNÉ PARKY SR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JAZERÁ SVETA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smtClean="0">
                <a:solidFill>
                  <a:schemeClr val="tx1"/>
                </a:solidFill>
              </a:rPr>
              <a:t>JAZYKY </a:t>
            </a:r>
            <a:r>
              <a:rPr lang="sk-SK" sz="2400" b="1" smtClean="0">
                <a:solidFill>
                  <a:schemeClr val="tx1"/>
                </a:solidFill>
              </a:rPr>
              <a:t>SVETA</a:t>
            </a:r>
            <a:endParaRPr lang="sk-SK" sz="2400" b="1" dirty="0" smtClean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ČESKO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MESTÁ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A VESMÍR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PÍSMENO N-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SVETOVÉ STAVBY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83503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tx1"/>
                </a:solidFill>
              </a:rPr>
              <a:t>VÝBER TÉM PRVÉHO KOLA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5. ROČNÍKA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 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323528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 AFRIKY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323528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EURÓPSKE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ZÁSTAVY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23528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ŠPORT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V GEOGRAFII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323528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HLAVNÉ MESTÁ EURÓPY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300472" y="1340767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NAJ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300472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GEOGRAFIA</a:t>
            </a:r>
          </a:p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NA TANIERI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300472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KDE SA NARODILI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00472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SLOVENSKÉ HRADY A ZÁMKY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68161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Ktorý NP sa nachádza na SR najsevernejšie?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NÁRODNÉ PARKY SR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Na ktorom kontinente sa nachádza Viktóriino jazero?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JAZERÁ 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Akým jazykom sa rozpráva </a:t>
            </a:r>
            <a:r>
              <a:rPr lang="sk-SK" sz="3200" b="1" dirty="0" smtClean="0">
                <a:solidFill>
                  <a:schemeClr val="tx1"/>
                </a:solidFill>
              </a:rPr>
              <a:t>v Kanade?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JAZYKY </a:t>
            </a:r>
            <a:r>
              <a:rPr lang="sk-SK" b="1" dirty="0" smtClean="0">
                <a:solidFill>
                  <a:schemeClr val="bg1"/>
                </a:solidFill>
              </a:rPr>
              <a:t>sveta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najvyšší vrch ČR?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ČESKO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Ktoré slovenské mestá majú viac ako 100 000 obyvateľov?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SLOVENSKÉ MESTÁ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Prečo vidíme stále jednu a tú istú stranu Mesiaca?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 VESMÍR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Štát ležiaci v pohorí Himaláje.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NA PÍSMENO N-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V ktorom meste môžeme nájsť najvyšší mrakodrap sveta </a:t>
            </a:r>
            <a:r>
              <a:rPr lang="sk-SK" sz="3200" b="1" dirty="0" err="1" smtClean="0">
                <a:solidFill>
                  <a:schemeClr val="tx1"/>
                </a:solidFill>
              </a:rPr>
              <a:t>Burj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Khalifa</a:t>
            </a:r>
            <a:r>
              <a:rPr lang="sk-SK" sz="3200" b="1" dirty="0" smtClean="0">
                <a:solidFill>
                  <a:schemeClr val="tx1"/>
                </a:solidFill>
              </a:rPr>
              <a:t>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SVETOVÉ STAVBY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1174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Afriky</a:t>
            </a:r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Ako sa nazýva prieliv oddeľujúci Afriku od Madagaskaru?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</p:spTree>
    <p:extLst>
      <p:ext uri="{BB962C8B-B14F-4D97-AF65-F5344CB8AC3E}">
        <p14:creationId xmlns="" xmlns:p14="http://schemas.microsoft.com/office/powerpoint/2010/main" val="21837041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Ktorá Africká rieka je najvodnatejšia?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GEOGRAFIA Afriky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7898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nachádzajú na rakúskej zástave?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farby sa objavujú na vlajke Fínska?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EURÓPSKE ZÁSTAVY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232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</a:t>
            </a:r>
            <a:r>
              <a:rPr lang="sk-SK" sz="3200" b="1" dirty="0" smtClean="0">
                <a:solidFill>
                  <a:schemeClr val="tx1"/>
                </a:solidFill>
              </a:rPr>
              <a:t> ktorom štáte hr</a:t>
            </a:r>
            <a:r>
              <a:rPr lang="sk-SK" sz="3200" b="1" dirty="0">
                <a:solidFill>
                  <a:schemeClr val="tx1"/>
                </a:solidFill>
              </a:rPr>
              <a:t>á</a:t>
            </a:r>
            <a:r>
              <a:rPr lang="sk-SK" sz="3200" b="1" dirty="0" smtClean="0">
                <a:solidFill>
                  <a:schemeClr val="tx1"/>
                </a:solidFill>
              </a:rPr>
              <a:t> futbalové mužstvo </a:t>
            </a:r>
            <a:r>
              <a:rPr lang="sk-SK" sz="3200" b="1" dirty="0" err="1" smtClean="0">
                <a:solidFill>
                  <a:schemeClr val="tx1"/>
                </a:solidFill>
              </a:rPr>
              <a:t>Olympique</a:t>
            </a:r>
            <a:r>
              <a:rPr lang="sk-SK" sz="3200" b="1" dirty="0" smtClean="0">
                <a:solidFill>
                  <a:schemeClr val="tx1"/>
                </a:solidFill>
              </a:rPr>
              <a:t> </a:t>
            </a:r>
            <a:r>
              <a:rPr lang="sk-SK" sz="3200" b="1" dirty="0" err="1" smtClean="0">
                <a:solidFill>
                  <a:schemeClr val="tx1"/>
                </a:solidFill>
              </a:rPr>
              <a:t>Lyon</a:t>
            </a:r>
            <a:r>
              <a:rPr lang="sk-SK" sz="3200" b="1" dirty="0" smtClean="0">
                <a:solidFill>
                  <a:schemeClr val="tx1"/>
                </a:solidFill>
              </a:rPr>
              <a:t> 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ŠPORT V GEOGRAFII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Z ktorých štátov pochádzajú lyžiarky, kt. sa umiestnili na 2. a 3. mieste súťaže v lyžovaní?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ŠPORT V GEOGRAFII</a:t>
            </a: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Aké je hlavné mesto Lichtenštajnska?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1  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2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3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5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6</a:t>
            </a:r>
            <a:endParaRPr lang="sk-SK" sz="8000" dirty="0">
              <a:solidFill>
                <a:schemeClr val="tx1"/>
              </a:solidFill>
            </a:endParaRP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 smtClean="0">
                <a:solidFill>
                  <a:schemeClr val="tx1"/>
                </a:solidFill>
              </a:rPr>
              <a:t>8</a:t>
            </a:r>
            <a:endParaRPr lang="sk-SK" sz="8000" dirty="0">
              <a:solidFill>
                <a:schemeClr val="tx1"/>
              </a:solidFill>
            </a:endParaRP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</a:rPr>
              <a:t>HLAVNÉ MESTÁ EURÓPY</a:t>
            </a:r>
            <a:endParaRPr lang="sk-S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5525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535</Words>
  <Application>Microsoft Office PowerPoint</Application>
  <PresentationFormat>Prezentácia na obrazovke (4:3)</PresentationFormat>
  <Paragraphs>274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Motiv systému Office</vt:lpstr>
      <vt:lpstr>Snímka 1</vt:lpstr>
      <vt:lpstr>VÝBER TÉM PRVÉHO KOLA</vt:lpstr>
      <vt:lpstr>GEOGRAFIA Afriky</vt:lpstr>
      <vt:lpstr>GEOGRAFIA Afriky</vt:lpstr>
      <vt:lpstr>EURÓPSKE ZÁSTAVY</vt:lpstr>
      <vt:lpstr>EURÓPSKE ZÁSTAVY</vt:lpstr>
      <vt:lpstr>ŠPORT V GEOGRAFII</vt:lpstr>
      <vt:lpstr>ŠPORT V GEOGRAFII</vt:lpstr>
      <vt:lpstr>HLAVNÉ MESTÁ EURÓPY</vt:lpstr>
      <vt:lpstr>HLAVNÉ MESTÁ EURÓPY</vt:lpstr>
      <vt:lpstr>SLOVENSKÉ NAJ</vt:lpstr>
      <vt:lpstr>SLOVENSKÉ NAJ</vt:lpstr>
      <vt:lpstr>GEOGRAFIA NA TANIERI</vt:lpstr>
      <vt:lpstr>GEOGRAFIA NA TANIERI</vt:lpstr>
      <vt:lpstr>KDE SA NARODILI</vt:lpstr>
      <vt:lpstr>KDE SA NARODILI</vt:lpstr>
      <vt:lpstr>SLOVENSKÉ HRADY A ZÁMKY</vt:lpstr>
      <vt:lpstr>SLOVENSKÉ HRADY A ZÁMKY</vt:lpstr>
      <vt:lpstr>VÝBER TÉM DRUHÉHO KOLA</vt:lpstr>
      <vt:lpstr>NÁRODNÉ PARKY SR</vt:lpstr>
      <vt:lpstr>JAZERÁ SVETA</vt:lpstr>
      <vt:lpstr>JAZYKY sveta</vt:lpstr>
      <vt:lpstr>ČESKO</vt:lpstr>
      <vt:lpstr>SLOVENSKÉ MESTÁ</vt:lpstr>
      <vt:lpstr>GEOGRAFIA A VESMÍR</vt:lpstr>
      <vt:lpstr>GEOGRAFIA NA PÍSMENO N-</vt:lpstr>
      <vt:lpstr>SVETOVÉ STAVBY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74</cp:revision>
  <dcterms:created xsi:type="dcterms:W3CDTF">2013-10-02T05:42:02Z</dcterms:created>
  <dcterms:modified xsi:type="dcterms:W3CDTF">2021-03-26T07:14:29Z</dcterms:modified>
</cp:coreProperties>
</file>