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34" y="-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26. 1. 2021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26. 1. 2021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26. 1. 2021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26. 1. 2021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26. 1. 2021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26. 1. 2021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26. 1. 2021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26. 1. 2021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26. 1. 2021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26. 1. 2021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26. 1. 2021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26. 1. 2021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0668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ALBINIZMUS v Afrike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Ã½sledok vyhÄ¾adÃ¡vania obrÃ¡zkov pre dopyt albinizmus v afrik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524000"/>
            <a:ext cx="5320665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Ã½sledok vyhÄ¾adÃ¡vania obrÃ¡zkov pre dopyt juÅ¾na afri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7931565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Ã½sledok vyhÄ¾adÃ¡vania obrÃ¡zkov pre dopyt albinizmus v afrik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413747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631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P</a:t>
            </a:r>
            <a:r>
              <a:rPr lang="sk-SK" dirty="0" smtClean="0"/>
              <a:t>ráca </a:t>
            </a:r>
            <a:r>
              <a:rPr lang="sk-SK" smtClean="0"/>
              <a:t>na hodine: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646236"/>
            <a:ext cx="8458200" cy="49831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sk-SK" b="1" u="sng" dirty="0" smtClean="0">
                <a:latin typeface="Times New Roman" pitchFamily="18" charset="0"/>
                <a:cs typeface="Times New Roman" pitchFamily="18" charset="0"/>
              </a:rPr>
              <a:t>1. Albinizmus ako ochorenie 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i="1" u="sng" dirty="0" smtClean="0">
                <a:latin typeface="Times New Roman" pitchFamily="18" charset="0"/>
                <a:cs typeface="Times New Roman" pitchFamily="18" charset="0"/>
              </a:rPr>
              <a:t>Úloha: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Vysvetlite svojim spolužiakom pojem albinizmus z biologického hľadiska a svoju odpoveď doplňte vhodnými obrázkami. </a:t>
            </a:r>
          </a:p>
          <a:p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2. Regionálne rozšírenie albínov vo svete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i="1" u="sng" dirty="0" smtClean="0">
                <a:latin typeface="Times New Roman" pitchFamily="18" charset="0"/>
                <a:cs typeface="Times New Roman" pitchFamily="18" charset="0"/>
              </a:rPr>
              <a:t>Úloha: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 ktorých štátoch Afriky sa vyskytuje najviac Albínov? Aký je ich počet (absolútny, relatívny)? Pri odpovedi použite mapu. </a:t>
            </a:r>
          </a:p>
          <a:p>
            <a:r>
              <a:rPr lang="sk-SK" b="1" u="sng" dirty="0" smtClean="0">
                <a:latin typeface="Times New Roman" pitchFamily="18" charset="0"/>
                <a:cs typeface="Times New Roman" pitchFamily="18" charset="0"/>
              </a:rPr>
              <a:t>3. Albinizmus ako kultúrno-spoločenský problém 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u="sng" dirty="0" smtClean="0">
                <a:latin typeface="Times New Roman" pitchFamily="18" charset="0"/>
                <a:cs typeface="Times New Roman" pitchFamily="18" charset="0"/>
              </a:rPr>
              <a:t>Úloha: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 akými problémami sa v štátoch Afriky stretávajú albíni? (navedieme žiakov na problém prenasledovania z náboženských dôvodov, útokov na albínov). </a:t>
            </a:r>
          </a:p>
          <a:p>
            <a:r>
              <a:rPr lang="sk-SK" b="1" u="sng" dirty="0" smtClean="0">
                <a:latin typeface="Times New Roman" pitchFamily="18" charset="0"/>
                <a:cs typeface="Times New Roman" pitchFamily="18" charset="0"/>
              </a:rPr>
              <a:t>4. Prípadová štúdia – príbeh jednotlivca 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u="sng" dirty="0" smtClean="0">
                <a:latin typeface="Times New Roman" pitchFamily="18" charset="0"/>
                <a:cs typeface="Times New Roman" pitchFamily="18" charset="0"/>
              </a:rPr>
              <a:t>Úloha: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Nájdite na internete príbeh jednotlivca, opíšte jeho životný príbeh a doplňte vhodnými obrázkami či videom. </a:t>
            </a:r>
          </a:p>
          <a:p>
            <a:r>
              <a:rPr lang="sk-SK" b="1" u="sng" dirty="0" smtClean="0">
                <a:latin typeface="Times New Roman" pitchFamily="18" charset="0"/>
                <a:cs typeface="Times New Roman" pitchFamily="18" charset="0"/>
              </a:rPr>
              <a:t>5. Politické riešenie problému albínov </a:t>
            </a:r>
          </a:p>
          <a:p>
            <a:r>
              <a:rPr lang="sk-SK" u="sng" dirty="0" smtClean="0">
                <a:latin typeface="Times New Roman" pitchFamily="18" charset="0"/>
                <a:cs typeface="Times New Roman" pitchFamily="18" charset="0"/>
              </a:rPr>
              <a:t>Úloha: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Zistite, ako sa k tomu problému postavili významné svetové organizácie (OSN, EÚ) a lokálne vlády v štátoch Afriky? Akými opatreniami sa snažia proti tomuto problému bojovať a robiť osvetu</a:t>
            </a:r>
            <a:r>
              <a:rPr lang="sk-SK" dirty="0" smtClean="0"/>
              <a:t>?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Ã½sledok vyhÄ¾adÃ¡vania obrÃ¡zkov pre dopyt mapa Afriky"/>
          <p:cNvPicPr>
            <a:picLocks noChangeAspect="1" noChangeArrowheads="1"/>
          </p:cNvPicPr>
          <p:nvPr/>
        </p:nvPicPr>
        <p:blipFill>
          <a:blip r:embed="rId2"/>
          <a:srcRect l="4525" t="19463" r="3834" b="11952"/>
          <a:stretch>
            <a:fillRect/>
          </a:stretch>
        </p:blipFill>
        <p:spPr bwMode="auto">
          <a:xfrm>
            <a:off x="914399" y="228600"/>
            <a:ext cx="7256505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Ã½sledok vyhÄ¾adÃ¡vania obrÃ¡zkov pre dopyt mapa Afriky"/>
          <p:cNvPicPr>
            <a:picLocks noChangeAspect="1" noChangeArrowheads="1"/>
          </p:cNvPicPr>
          <p:nvPr/>
        </p:nvPicPr>
        <p:blipFill>
          <a:blip r:embed="rId2"/>
          <a:srcRect l="7921" t="18533" r="7591" b="8365"/>
          <a:stretch>
            <a:fillRect/>
          </a:stretch>
        </p:blipFill>
        <p:spPr bwMode="auto">
          <a:xfrm>
            <a:off x="1066799" y="0"/>
            <a:ext cx="618185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</TotalTime>
  <Words>12</Words>
  <Application>Microsoft Office PowerPoint</Application>
  <PresentationFormat>Prezentácia na obrazovke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Odliatok</vt:lpstr>
      <vt:lpstr>ALBINIZMUS v Afrike</vt:lpstr>
      <vt:lpstr>Prezentácia programu PowerPoint</vt:lpstr>
      <vt:lpstr>Prezentácia programu PowerPoint</vt:lpstr>
      <vt:lpstr>Práca na hodine: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ALBINIZMUS v Afrike</dc:title>
  <dc:creator>hp</dc:creator>
  <cp:lastModifiedBy>student</cp:lastModifiedBy>
  <cp:revision>7</cp:revision>
  <dcterms:created xsi:type="dcterms:W3CDTF">2018-04-25T13:54:42Z</dcterms:created>
  <dcterms:modified xsi:type="dcterms:W3CDTF">2021-01-26T09:36:28Z</dcterms:modified>
</cp:coreProperties>
</file>