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77200" cy="16733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Geomorfologické procesy a formy</a:t>
            </a:r>
            <a:endParaRPr lang="sk-SK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a.)endogénne procesy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files.pancelcino.webnode.cz/200000254-7beb57ce5f/kontinen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6629400" cy="4165601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4724400"/>
            <a:ext cx="8229600" cy="911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500" b="1" dirty="0" smtClean="0"/>
              <a:t>b</a:t>
            </a: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.)exogénne procesy 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http://don.vn.cz/photos/vysoke-tatry-autumn-2012/vysoke-tatry-autumn-2012-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399"/>
            <a:ext cx="5486400" cy="3086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Reliéf: ????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static.cdn.markiza.sk/media/a501/image/file/2/0075/C6ql.tatry_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30108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Zložky exogénneho procesu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8674" name="Picture 2" descr="https://upload.wikimedia.org/wikipedia/commons/thumb/7/73/ElSalvadorslide.jpg/220px-ElSalvador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419600" cy="596646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152400" y="1066800"/>
            <a:ext cx="4343400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erózia</a:t>
            </a:r>
            <a:endParaRPr lang="sk-SK" sz="3200" dirty="0"/>
          </a:p>
        </p:txBody>
      </p:sp>
      <p:sp>
        <p:nvSpPr>
          <p:cNvPr id="6" name="Šípka doprava 5"/>
          <p:cNvSpPr/>
          <p:nvPr/>
        </p:nvSpPr>
        <p:spPr>
          <a:xfrm>
            <a:off x="0" y="2590800"/>
            <a:ext cx="4343400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denudácia</a:t>
            </a:r>
            <a:endParaRPr lang="sk-SK" sz="3200" dirty="0"/>
          </a:p>
        </p:txBody>
      </p:sp>
      <p:sp>
        <p:nvSpPr>
          <p:cNvPr id="7" name="Šípka doprava 6"/>
          <p:cNvSpPr/>
          <p:nvPr/>
        </p:nvSpPr>
        <p:spPr>
          <a:xfrm>
            <a:off x="0" y="4267200"/>
            <a:ext cx="4343400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akumulácia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Exogénne procesy a formy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76400" y="2819400"/>
            <a:ext cx="7010400" cy="3581400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57200" y="1524000"/>
            <a:ext cx="463139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FF00"/>
                </a:solidFill>
              </a:rPr>
              <a:t>a.) vodou podmienené</a:t>
            </a:r>
            <a:endParaRPr lang="sk-SK" sz="3600" b="1" dirty="0">
              <a:solidFill>
                <a:srgbClr val="FFFF00"/>
              </a:solidFill>
            </a:endParaRPr>
          </a:p>
        </p:txBody>
      </p:sp>
      <p:pic>
        <p:nvPicPr>
          <p:cNvPr id="29698" name="Picture 2" descr="http://www.potapenivegypte.cz/design/podmorsky-zivot-v-rudem-mori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799"/>
            <a:ext cx="4800600" cy="359511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0" y="3352800"/>
            <a:ext cx="281679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Vplyv na pobrežie</a:t>
            </a:r>
            <a:endParaRPr lang="sk-SK" sz="2800" dirty="0"/>
          </a:p>
        </p:txBody>
      </p:sp>
      <p:pic>
        <p:nvPicPr>
          <p:cNvPr id="29700" name="Picture 4" descr="http://www.slantour.cz/foto/full/2997-moherske-ute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43000"/>
            <a:ext cx="7620000" cy="5715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905000" y="129540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odnosom</a:t>
            </a:r>
            <a:endParaRPr lang="sk-SK" sz="3200" dirty="0"/>
          </a:p>
        </p:txBody>
      </p:sp>
      <p:pic>
        <p:nvPicPr>
          <p:cNvPr id="29702" name="Picture 6" descr="http://commondatastorage.googleapis.com/static.panoramio.com/photos/original/693105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524000"/>
            <a:ext cx="8531087" cy="4251325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066800" y="1905000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akumuláciou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38400" y="2895600"/>
            <a:ext cx="6248400" cy="35052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28600" y="457200"/>
            <a:ext cx="285847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Fluviálne procesy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228600" y="4343400"/>
            <a:ext cx="2666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krasové procesy</a:t>
            </a:r>
            <a:endParaRPr lang="sk-SK" sz="2800" b="1" dirty="0"/>
          </a:p>
        </p:txBody>
      </p:sp>
      <p:pic>
        <p:nvPicPr>
          <p:cNvPr id="30722" name="Picture 2" descr="http://kstkrompachy.wbl.sk/2007.03.17_44_Lacnovsky_kan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7620000" cy="5715000"/>
          </a:xfrm>
          <a:prstGeom prst="rect">
            <a:avLst/>
          </a:prstGeom>
          <a:noFill/>
        </p:spPr>
      </p:pic>
      <p:pic>
        <p:nvPicPr>
          <p:cNvPr id="30724" name="Picture 4" descr="https://upload.wikimedia.org/wikipedia/commons/6/66/Burre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"/>
            <a:ext cx="7391400" cy="554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09800" y="3733800"/>
            <a:ext cx="6477000" cy="2667000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04800" y="685800"/>
            <a:ext cx="598433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b.) mrazom podmienené procesy</a:t>
            </a:r>
            <a:endParaRPr lang="sk-SK" sz="3200" b="1" dirty="0"/>
          </a:p>
        </p:txBody>
      </p:sp>
      <p:pic>
        <p:nvPicPr>
          <p:cNvPr id="31746" name="Picture 2" descr="http://freeskiing.cz/clanky/kumestrol/laviny/odtrh_desky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77200" cy="522325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52400" y="2209800"/>
            <a:ext cx="414889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Glaciálne procesy a formy</a:t>
            </a:r>
            <a:endParaRPr lang="sk-SK" sz="2800" b="1" dirty="0"/>
          </a:p>
        </p:txBody>
      </p:sp>
      <p:pic>
        <p:nvPicPr>
          <p:cNvPr id="31748" name="Picture 4" descr="http://geologie.vsb.cz/geologie/kapitoly/8_EXOGENN%C3%8D_PROCESY/GLACIER_SCHEMA/8_6_5_OBR_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19400"/>
            <a:ext cx="8458200" cy="3725942"/>
          </a:xfrm>
          <a:prstGeom prst="rect">
            <a:avLst/>
          </a:prstGeom>
          <a:noFill/>
        </p:spPr>
      </p:pic>
      <p:pic>
        <p:nvPicPr>
          <p:cNvPr id="31750" name="Picture 6" descr="http://blog.sme.sk/blog/4542/86205/5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362200"/>
            <a:ext cx="5048250" cy="3743325"/>
          </a:xfrm>
          <a:prstGeom prst="rect">
            <a:avLst/>
          </a:prstGeom>
          <a:noFill/>
        </p:spPr>
      </p:pic>
      <p:pic>
        <p:nvPicPr>
          <p:cNvPr id="31752" name="Picture 8" descr="http://kstkrompachy.wbl.sk/2004.09.11_20_Ve__ke_Hincove_ples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2362200"/>
            <a:ext cx="5588000" cy="4191000"/>
          </a:xfrm>
          <a:prstGeom prst="rect">
            <a:avLst/>
          </a:prstGeom>
          <a:noFill/>
        </p:spPr>
      </p:pic>
      <p:pic>
        <p:nvPicPr>
          <p:cNvPr id="31754" name="Picture 10" descr="http://i.cbc.ca/1.2116950.1421272277!/httpImage/image.jpg_gen/derivatives/16x9_620/tp-permafrost-slumping-cp-727068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81000"/>
            <a:ext cx="9069762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c.) veterné (</a:t>
            </a:r>
            <a:r>
              <a:rPr lang="sk-SK" dirty="0" err="1" smtClean="0"/>
              <a:t>eolické</a:t>
            </a:r>
            <a:r>
              <a:rPr lang="sk-SK" dirty="0" smtClean="0"/>
              <a:t>) procesy a formy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img.topky.sk/cestovky/320px/1029797.jpg/priroda-den-Azia-Jordansko-pu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469644" cy="5637610"/>
          </a:xfrm>
          <a:prstGeom prst="rect">
            <a:avLst/>
          </a:prstGeom>
          <a:noFill/>
        </p:spPr>
      </p:pic>
      <p:pic>
        <p:nvPicPr>
          <p:cNvPr id="32772" name="Picture 4" descr="http://img.ephoto.sk/data/users/1393/photos/2598d5723626cb1a8021e07c70e2d0e6203ccc7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752600"/>
            <a:ext cx="6740330" cy="44958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2774" name="Picture 6" descr="http://www.stoplusjednicka.cz/sites/default/files/galerie/2014/05/sandbe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19200"/>
            <a:ext cx="8387350" cy="528796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762000" y="1524000"/>
            <a:ext cx="7986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spraše</a:t>
            </a:r>
            <a:endParaRPr lang="sk-SK" dirty="0"/>
          </a:p>
        </p:txBody>
      </p:sp>
      <p:pic>
        <p:nvPicPr>
          <p:cNvPr id="32776" name="Picture 8" descr="http://upload.wikimedia.org/wikipedia/commons/8/8b/Zahorie_desert_01.jpg"/>
          <p:cNvPicPr>
            <a:picLocks noChangeAspect="1" noChangeArrowheads="1"/>
          </p:cNvPicPr>
          <p:nvPr/>
        </p:nvPicPr>
        <p:blipFill>
          <a:blip r:embed="rId5"/>
          <a:srcRect t="6250"/>
          <a:stretch>
            <a:fillRect/>
          </a:stretch>
        </p:blipFill>
        <p:spPr bwMode="auto">
          <a:xfrm>
            <a:off x="1676400" y="0"/>
            <a:ext cx="4867275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</TotalTime>
  <Words>59</Words>
  <PresentationFormat>Prezentácia na obrazovke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Modul</vt:lpstr>
      <vt:lpstr>Geomorfologické procesy a formy</vt:lpstr>
      <vt:lpstr>a.)endogénne procesy </vt:lpstr>
      <vt:lpstr>Reliéf: ????</vt:lpstr>
      <vt:lpstr>Zložky exogénneho procesu:</vt:lpstr>
      <vt:lpstr>Exogénne procesy a formy</vt:lpstr>
      <vt:lpstr>Snímka 6</vt:lpstr>
      <vt:lpstr>Snímka 7</vt:lpstr>
      <vt:lpstr>c.) veterné (eolické) procesy a formy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Geomorfologické procesy a formy</dc:title>
  <dc:creator>hp</dc:creator>
  <cp:lastModifiedBy>hp</cp:lastModifiedBy>
  <cp:revision>31</cp:revision>
  <dcterms:created xsi:type="dcterms:W3CDTF">2016-04-18T15:09:39Z</dcterms:created>
  <dcterms:modified xsi:type="dcterms:W3CDTF">2016-04-18T15:31:09Z</dcterms:modified>
</cp:coreProperties>
</file>