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15.4.2018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458200" cy="12223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POSTNATÁLNY VÝVIN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10200" y="6172200"/>
            <a:ext cx="3505200" cy="457200"/>
          </a:xfrm>
          <a:solidFill>
            <a:srgbClr val="92D050"/>
          </a:solidFill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13314" name="Picture 2" descr="VÃ½sledok vyhÄ¾adÃ¡vania obrÃ¡zkov pre dopyt postnatÃ¡lne obdob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6675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.Obdobie staroby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Nad 60 rokov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4818" name="Picture 2" descr="VÃ½sledok vyhÄ¾adÃ¡vania obrÃ¡zkov pre dopyt obdobie staro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6629400" cy="3683000"/>
          </a:xfrm>
          <a:prstGeom prst="rect">
            <a:avLst/>
          </a:prstGeom>
          <a:noFill/>
        </p:spPr>
      </p:pic>
      <p:pic>
        <p:nvPicPr>
          <p:cNvPr id="34820" name="Picture 4" descr="VÃ½sledok vyhÄ¾adÃ¡vania obrÃ¡zkov pre dopyt obdobie staro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28600"/>
            <a:ext cx="3153102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1.novorodenecké </a:t>
            </a:r>
            <a:r>
              <a:rPr lang="sk-SK" dirty="0" smtClean="0"/>
              <a:t>obdobie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200"/>
            <a:ext cx="6236245" cy="3505200"/>
          </a:xfrm>
          <a:prstGeom prst="rect">
            <a:avLst/>
          </a:prstGeom>
          <a:noFill/>
        </p:spPr>
      </p:pic>
      <p:sp>
        <p:nvSpPr>
          <p:cNvPr id="5" name="Oblak 4"/>
          <p:cNvSpPr/>
          <p:nvPr/>
        </p:nvSpPr>
        <p:spPr>
          <a:xfrm>
            <a:off x="0" y="1219200"/>
            <a:ext cx="25908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</a:t>
            </a:r>
            <a:r>
              <a:rPr lang="sk-SK" sz="2400" b="1" dirty="0" err="1" smtClean="0">
                <a:solidFill>
                  <a:schemeClr val="tx1"/>
                </a:solidFill>
              </a:rPr>
              <a:t>nar</a:t>
            </a:r>
            <a:r>
              <a:rPr lang="sk-SK" sz="2400" b="1" dirty="0" smtClean="0">
                <a:solidFill>
                  <a:schemeClr val="tx1"/>
                </a:solidFill>
              </a:rPr>
              <a:t>. – 1.mesiac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6628" name="Picture 4" descr="VÃ½sledok vyhÄ¾adÃ¡vania obrÃ¡zkov pre dopyt novorodenec"/>
          <p:cNvPicPr>
            <a:picLocks noChangeAspect="1" noChangeArrowheads="1"/>
          </p:cNvPicPr>
          <p:nvPr/>
        </p:nvPicPr>
        <p:blipFill>
          <a:blip r:embed="rId3"/>
          <a:srcRect t="13323" r="4000"/>
          <a:stretch>
            <a:fillRect/>
          </a:stretch>
        </p:blipFill>
        <p:spPr bwMode="auto">
          <a:xfrm>
            <a:off x="0" y="3505200"/>
            <a:ext cx="45720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cap="all" dirty="0" smtClean="0">
                <a:effectLst>
                  <a:reflection blurRad="12700" stA="48000" endA="300" endPos="55000" dir="5400000" sy="-90000" algn="bl" rotWithShape="0"/>
                </a:effectLst>
              </a:rPr>
              <a:t>2</a:t>
            </a: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.dojčenské </a:t>
            </a: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obdobie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2.mes. – 12.mesiac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7650" name="Picture 2" descr="VÃ½sledok vyhÄ¾adÃ¡vania obrÃ¡zkov pre dopyt dojÄ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19200"/>
            <a:ext cx="4191000" cy="4191000"/>
          </a:xfrm>
          <a:prstGeom prst="rect">
            <a:avLst/>
          </a:prstGeom>
          <a:noFill/>
        </p:spPr>
      </p:pic>
      <p:pic>
        <p:nvPicPr>
          <p:cNvPr id="27652" name="Picture 4" descr="VÃ½sledok vyhÄ¾adÃ¡vania obrÃ¡zkov pre dopyt dojÄ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038600"/>
            <a:ext cx="429039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3.Batolivé </a:t>
            </a:r>
            <a:r>
              <a:rPr kumimoji="0" lang="sk-SK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obdobie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1.roka – 3.roka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8674" name="Picture 2" descr="VÃ½sledok vyhÄ¾adÃ¡vania obrÃ¡zkov pre dopyt batola"/>
          <p:cNvPicPr>
            <a:picLocks noChangeAspect="1" noChangeArrowheads="1"/>
          </p:cNvPicPr>
          <p:nvPr/>
        </p:nvPicPr>
        <p:blipFill>
          <a:blip r:embed="rId2"/>
          <a:srcRect l="11458" t="7992" r="27083"/>
          <a:stretch>
            <a:fillRect/>
          </a:stretch>
        </p:blipFill>
        <p:spPr bwMode="auto">
          <a:xfrm>
            <a:off x="4876800" y="2590800"/>
            <a:ext cx="4267200" cy="4267200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bato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5140929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cap="all" dirty="0" smtClean="0">
                <a:effectLst>
                  <a:reflection blurRad="12700" stA="48000" endA="300" endPos="55000" dir="5400000" sy="-90000" algn="bl" rotWithShape="0"/>
                </a:effectLst>
              </a:rPr>
              <a:t>4</a:t>
            </a: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.Predškolský vek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3.roka – 6.roka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9698" name="Picture 2" descr="VÃ½sledok vyhÄ¾adÃ¡vania obrÃ¡zkov pre dopyt predÅ¡kolskÃ½ 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715898"/>
            <a:ext cx="4724400" cy="3142102"/>
          </a:xfrm>
          <a:prstGeom prst="rect">
            <a:avLst/>
          </a:prstGeom>
          <a:noFill/>
        </p:spPr>
      </p:pic>
      <p:pic>
        <p:nvPicPr>
          <p:cNvPr id="29700" name="Picture 4" descr="VÃ½sledok vyhÄ¾adÃ¡vania obrÃ¡zkov pre dopyt predÅ¡kolskÃ½ v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990600"/>
            <a:ext cx="60007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5.Mladší školský vek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6.roka – 12.roka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22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934200" cy="363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cap="all" dirty="0" smtClean="0">
                <a:effectLst>
                  <a:reflection blurRad="12700" stA="48000" endA="300" endPos="55000" dir="5400000" sy="-90000" algn="bl" rotWithShape="0"/>
                </a:effectLst>
              </a:rPr>
              <a:t>6</a:t>
            </a: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.starší školský vek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12.roka – 15.roka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1746" name="Picture 2" descr="VÃ½sledok vyhÄ¾adÃ¡vania obrÃ¡zkov pre dopyt starÅ¡Ã­ Å¡kolsky 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219200"/>
            <a:ext cx="4381500" cy="2914650"/>
          </a:xfrm>
          <a:prstGeom prst="rect">
            <a:avLst/>
          </a:prstGeom>
          <a:noFill/>
        </p:spPr>
      </p:pic>
      <p:pic>
        <p:nvPicPr>
          <p:cNvPr id="31748" name="Picture 4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262472"/>
            <a:ext cx="5257800" cy="3595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7.adolescencia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15.roka – 20.roka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2770" name="Picture 2" descr="VÃ½sledok vyhÄ¾adÃ¡vania obrÃ¡zkov pre dopyt starÅ¡Ã­ Å¡kolsky 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38399"/>
            <a:ext cx="6248400" cy="4170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2400" y="304800"/>
            <a:ext cx="868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cap="all" dirty="0" smtClean="0">
                <a:effectLst>
                  <a:reflection blurRad="12700" stA="48000" endA="300" endPos="55000" dir="5400000" sy="-90000" algn="bl" rotWithShape="0"/>
                </a:effectLst>
              </a:rPr>
              <a:t>8</a:t>
            </a: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.Obdobie dospelosti</a:t>
            </a:r>
            <a:endParaRPr kumimoji="0" lang="sk-SK" sz="3600" b="0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1219200"/>
            <a:ext cx="2895600" cy="12192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od 20.roka – 60.roka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152400" y="2667000"/>
            <a:ext cx="41148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O.PLNEJ DOSPELOSTI: </a:t>
            </a:r>
            <a:endParaRPr lang="sk-SK" sz="2800" dirty="0"/>
          </a:p>
        </p:txBody>
      </p:sp>
      <p:sp>
        <p:nvSpPr>
          <p:cNvPr id="7" name="Zaoblený obdĺžnik 6"/>
          <p:cNvSpPr/>
          <p:nvPr/>
        </p:nvSpPr>
        <p:spPr>
          <a:xfrm>
            <a:off x="152400" y="3810000"/>
            <a:ext cx="41148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Obdobie ZRELOSTI : </a:t>
            </a:r>
            <a:endParaRPr lang="sk-SK" sz="2800" dirty="0"/>
          </a:p>
        </p:txBody>
      </p:sp>
      <p:sp>
        <p:nvSpPr>
          <p:cNvPr id="8" name="Zaoblený obdĺžnik 7"/>
          <p:cNvSpPr/>
          <p:nvPr/>
        </p:nvSpPr>
        <p:spPr>
          <a:xfrm>
            <a:off x="152400" y="4876800"/>
            <a:ext cx="41148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o. Stredného veku: </a:t>
            </a:r>
            <a:endParaRPr lang="sk-SK" sz="2800" dirty="0"/>
          </a:p>
        </p:txBody>
      </p:sp>
      <p:pic>
        <p:nvPicPr>
          <p:cNvPr id="33794" name="Picture 2" descr="VÃ½sledok vyhÄ¾adÃ¡vania obrÃ¡zkov pre dopyt dospely Älo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609600"/>
            <a:ext cx="3581400" cy="2498027"/>
          </a:xfrm>
          <a:prstGeom prst="rect">
            <a:avLst/>
          </a:prstGeom>
          <a:noFill/>
        </p:spPr>
      </p:pic>
      <p:pic>
        <p:nvPicPr>
          <p:cNvPr id="33796" name="Picture 4" descr="VÃ½sledok vyhÄ¾adÃ¡vania obrÃ¡zkov pre dopyt dospely Älovek"/>
          <p:cNvPicPr>
            <a:picLocks noChangeAspect="1" noChangeArrowheads="1"/>
          </p:cNvPicPr>
          <p:nvPr/>
        </p:nvPicPr>
        <p:blipFill>
          <a:blip r:embed="rId3"/>
          <a:srcRect l="43478"/>
          <a:stretch>
            <a:fillRect/>
          </a:stretch>
        </p:blipFill>
        <p:spPr bwMode="auto">
          <a:xfrm>
            <a:off x="5029200" y="2971800"/>
            <a:ext cx="3581400" cy="2107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</TotalTime>
  <Words>73</Words>
  <PresentationFormat>Prezentácia na obrazovke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Cestovanie</vt:lpstr>
      <vt:lpstr>POSTNATÁLNY VÝVIN</vt:lpstr>
      <vt:lpstr>1.novorodenecké obdobie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POSTNATÁLNY VÝVIN</dc:title>
  <dc:creator>hp</dc:creator>
  <cp:lastModifiedBy>hp</cp:lastModifiedBy>
  <cp:revision>17</cp:revision>
  <dcterms:created xsi:type="dcterms:W3CDTF">2018-04-15T07:31:24Z</dcterms:created>
  <dcterms:modified xsi:type="dcterms:W3CDTF">2018-04-15T07:54:36Z</dcterms:modified>
</cp:coreProperties>
</file>