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9E7586F-7E07-4A9B-A0DF-28E01C075E2F}"/>
              </a:ext>
            </a:extLst>
          </p:cNvPr>
          <p:cNvSpPr>
            <a:spLocks noGrp="1"/>
          </p:cNvSpPr>
          <p:nvPr>
            <p:ph type="ctrTitle"/>
          </p:nvPr>
        </p:nvSpPr>
        <p:spPr>
          <a:xfrm>
            <a:off x="1524000" y="1122363"/>
            <a:ext cx="9144000" cy="2387600"/>
          </a:xfrm>
        </p:spPr>
        <p:txBody>
          <a:bodyPr anchor="b"/>
          <a:lstStyle>
            <a:lvl1pPr algn="ctr">
              <a:defRPr sz="6000"/>
            </a:lvl1pPr>
          </a:lstStyle>
          <a:p>
            <a:r>
              <a:rPr lang="sk-SK"/>
              <a:t>Kliknutím upravte štýl predlohy nadpisu</a:t>
            </a:r>
          </a:p>
        </p:txBody>
      </p:sp>
      <p:sp>
        <p:nvSpPr>
          <p:cNvPr id="3" name="Podnadpis 2">
            <a:extLst>
              <a:ext uri="{FF2B5EF4-FFF2-40B4-BE49-F238E27FC236}">
                <a16:creationId xmlns:a16="http://schemas.microsoft.com/office/drawing/2014/main" id="{95048850-BB35-4EA1-9881-AF3DF0EFDD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Kliknutím upravte štýl predlohy podnadpisu</a:t>
            </a:r>
          </a:p>
        </p:txBody>
      </p:sp>
      <p:sp>
        <p:nvSpPr>
          <p:cNvPr id="4" name="Zástupný objekt pre dátum 3">
            <a:extLst>
              <a:ext uri="{FF2B5EF4-FFF2-40B4-BE49-F238E27FC236}">
                <a16:creationId xmlns:a16="http://schemas.microsoft.com/office/drawing/2014/main" id="{410965A1-69A1-4815-8C4C-F831681D1DB4}"/>
              </a:ext>
            </a:extLst>
          </p:cNvPr>
          <p:cNvSpPr>
            <a:spLocks noGrp="1"/>
          </p:cNvSpPr>
          <p:nvPr>
            <p:ph type="dt" sz="half" idx="10"/>
          </p:nvPr>
        </p:nvSpPr>
        <p:spPr/>
        <p:txBody>
          <a:bodyPr/>
          <a:lstStyle/>
          <a:p>
            <a:fld id="{362D1D82-9F2B-48ED-B245-6F70E69BCD27}" type="datetimeFigureOut">
              <a:rPr lang="sk-SK" smtClean="0"/>
              <a:t>11.3.2021</a:t>
            </a:fld>
            <a:endParaRPr lang="sk-SK"/>
          </a:p>
        </p:txBody>
      </p:sp>
      <p:sp>
        <p:nvSpPr>
          <p:cNvPr id="5" name="Zástupný objekt pre pätu 4">
            <a:extLst>
              <a:ext uri="{FF2B5EF4-FFF2-40B4-BE49-F238E27FC236}">
                <a16:creationId xmlns:a16="http://schemas.microsoft.com/office/drawing/2014/main" id="{16C36FF3-E5DA-40D1-8148-078B1B2BFE04}"/>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BD2180EE-43E1-400D-B4B1-028003F78C5C}"/>
              </a:ext>
            </a:extLst>
          </p:cNvPr>
          <p:cNvSpPr>
            <a:spLocks noGrp="1"/>
          </p:cNvSpPr>
          <p:nvPr>
            <p:ph type="sldNum" sz="quarter" idx="12"/>
          </p:nvPr>
        </p:nvSpPr>
        <p:spPr/>
        <p:txBody>
          <a:bodyPr/>
          <a:lstStyle/>
          <a:p>
            <a:fld id="{9FE4DA5D-B7DF-4E50-BF2F-5133D392DF34}" type="slidenum">
              <a:rPr lang="sk-SK" smtClean="0"/>
              <a:t>‹#›</a:t>
            </a:fld>
            <a:endParaRPr lang="sk-SK"/>
          </a:p>
        </p:txBody>
      </p:sp>
    </p:spTree>
    <p:extLst>
      <p:ext uri="{BB962C8B-B14F-4D97-AF65-F5344CB8AC3E}">
        <p14:creationId xmlns:p14="http://schemas.microsoft.com/office/powerpoint/2010/main" val="422206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798DC2D-B4F7-4CF2-A382-8864F372B022}"/>
              </a:ext>
            </a:extLst>
          </p:cNvPr>
          <p:cNvSpPr>
            <a:spLocks noGrp="1"/>
          </p:cNvSpPr>
          <p:nvPr>
            <p:ph type="title"/>
          </p:nvPr>
        </p:nvSpPr>
        <p:spPr/>
        <p:txBody>
          <a:bodyPr/>
          <a:lstStyle/>
          <a:p>
            <a:r>
              <a:rPr lang="sk-SK"/>
              <a:t>Kliknutím upravte štýl predlohy nadpisu</a:t>
            </a:r>
          </a:p>
        </p:txBody>
      </p:sp>
      <p:sp>
        <p:nvSpPr>
          <p:cNvPr id="3" name="Zástupný zvislý text 2">
            <a:extLst>
              <a:ext uri="{FF2B5EF4-FFF2-40B4-BE49-F238E27FC236}">
                <a16:creationId xmlns:a16="http://schemas.microsoft.com/office/drawing/2014/main" id="{622320A7-551E-4DEA-BC5E-117AD0A5A765}"/>
              </a:ext>
            </a:extLst>
          </p:cNvPr>
          <p:cNvSpPr>
            <a:spLocks noGrp="1"/>
          </p:cNvSpPr>
          <p:nvPr>
            <p:ph type="body" orient="vert" idx="1"/>
          </p:nvPr>
        </p:nvSpPr>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a:extLst>
              <a:ext uri="{FF2B5EF4-FFF2-40B4-BE49-F238E27FC236}">
                <a16:creationId xmlns:a16="http://schemas.microsoft.com/office/drawing/2014/main" id="{541921DB-3AD3-4312-BC9A-51732641B99F}"/>
              </a:ext>
            </a:extLst>
          </p:cNvPr>
          <p:cNvSpPr>
            <a:spLocks noGrp="1"/>
          </p:cNvSpPr>
          <p:nvPr>
            <p:ph type="dt" sz="half" idx="10"/>
          </p:nvPr>
        </p:nvSpPr>
        <p:spPr/>
        <p:txBody>
          <a:bodyPr/>
          <a:lstStyle/>
          <a:p>
            <a:fld id="{362D1D82-9F2B-48ED-B245-6F70E69BCD27}" type="datetimeFigureOut">
              <a:rPr lang="sk-SK" smtClean="0"/>
              <a:t>11.3.2021</a:t>
            </a:fld>
            <a:endParaRPr lang="sk-SK"/>
          </a:p>
        </p:txBody>
      </p:sp>
      <p:sp>
        <p:nvSpPr>
          <p:cNvPr id="5" name="Zástupný objekt pre pätu 4">
            <a:extLst>
              <a:ext uri="{FF2B5EF4-FFF2-40B4-BE49-F238E27FC236}">
                <a16:creationId xmlns:a16="http://schemas.microsoft.com/office/drawing/2014/main" id="{BACEA190-3BCA-4540-858C-8F2997C61059}"/>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C4025A35-BA39-484C-9073-D32C59BE8B3B}"/>
              </a:ext>
            </a:extLst>
          </p:cNvPr>
          <p:cNvSpPr>
            <a:spLocks noGrp="1"/>
          </p:cNvSpPr>
          <p:nvPr>
            <p:ph type="sldNum" sz="quarter" idx="12"/>
          </p:nvPr>
        </p:nvSpPr>
        <p:spPr/>
        <p:txBody>
          <a:bodyPr/>
          <a:lstStyle/>
          <a:p>
            <a:fld id="{9FE4DA5D-B7DF-4E50-BF2F-5133D392DF34}" type="slidenum">
              <a:rPr lang="sk-SK" smtClean="0"/>
              <a:t>‹#›</a:t>
            </a:fld>
            <a:endParaRPr lang="sk-SK"/>
          </a:p>
        </p:txBody>
      </p:sp>
    </p:spTree>
    <p:extLst>
      <p:ext uri="{BB962C8B-B14F-4D97-AF65-F5344CB8AC3E}">
        <p14:creationId xmlns:p14="http://schemas.microsoft.com/office/powerpoint/2010/main" val="3222356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a:extLst>
              <a:ext uri="{FF2B5EF4-FFF2-40B4-BE49-F238E27FC236}">
                <a16:creationId xmlns:a16="http://schemas.microsoft.com/office/drawing/2014/main" id="{34AE0E4C-684A-4E20-8B65-1B9C4A47733F}"/>
              </a:ext>
            </a:extLst>
          </p:cNvPr>
          <p:cNvSpPr>
            <a:spLocks noGrp="1"/>
          </p:cNvSpPr>
          <p:nvPr>
            <p:ph type="title" orient="vert"/>
          </p:nvPr>
        </p:nvSpPr>
        <p:spPr>
          <a:xfrm>
            <a:off x="8724900" y="365125"/>
            <a:ext cx="2628900" cy="5811838"/>
          </a:xfrm>
        </p:spPr>
        <p:txBody>
          <a:bodyPr vert="eaVert"/>
          <a:lstStyle/>
          <a:p>
            <a:r>
              <a:rPr lang="sk-SK"/>
              <a:t>Kliknutím upravte štýl predlohy nadpisu</a:t>
            </a:r>
          </a:p>
        </p:txBody>
      </p:sp>
      <p:sp>
        <p:nvSpPr>
          <p:cNvPr id="3" name="Zástupný zvislý text 2">
            <a:extLst>
              <a:ext uri="{FF2B5EF4-FFF2-40B4-BE49-F238E27FC236}">
                <a16:creationId xmlns:a16="http://schemas.microsoft.com/office/drawing/2014/main" id="{E8956D35-1F0D-4C34-A89D-3A17279A6470}"/>
              </a:ext>
            </a:extLst>
          </p:cNvPr>
          <p:cNvSpPr>
            <a:spLocks noGrp="1"/>
          </p:cNvSpPr>
          <p:nvPr>
            <p:ph type="body" orient="vert" idx="1"/>
          </p:nvPr>
        </p:nvSpPr>
        <p:spPr>
          <a:xfrm>
            <a:off x="838200" y="365125"/>
            <a:ext cx="7734300" cy="5811838"/>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a:extLst>
              <a:ext uri="{FF2B5EF4-FFF2-40B4-BE49-F238E27FC236}">
                <a16:creationId xmlns:a16="http://schemas.microsoft.com/office/drawing/2014/main" id="{B0499315-305A-4DB1-8406-FA5A2FF39D06}"/>
              </a:ext>
            </a:extLst>
          </p:cNvPr>
          <p:cNvSpPr>
            <a:spLocks noGrp="1"/>
          </p:cNvSpPr>
          <p:nvPr>
            <p:ph type="dt" sz="half" idx="10"/>
          </p:nvPr>
        </p:nvSpPr>
        <p:spPr/>
        <p:txBody>
          <a:bodyPr/>
          <a:lstStyle/>
          <a:p>
            <a:fld id="{362D1D82-9F2B-48ED-B245-6F70E69BCD27}" type="datetimeFigureOut">
              <a:rPr lang="sk-SK" smtClean="0"/>
              <a:t>11.3.2021</a:t>
            </a:fld>
            <a:endParaRPr lang="sk-SK"/>
          </a:p>
        </p:txBody>
      </p:sp>
      <p:sp>
        <p:nvSpPr>
          <p:cNvPr id="5" name="Zástupný objekt pre pätu 4">
            <a:extLst>
              <a:ext uri="{FF2B5EF4-FFF2-40B4-BE49-F238E27FC236}">
                <a16:creationId xmlns:a16="http://schemas.microsoft.com/office/drawing/2014/main" id="{FC398C64-635D-4767-B00A-0977477DE3C8}"/>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ED601653-0738-4D33-9953-02705999D6A8}"/>
              </a:ext>
            </a:extLst>
          </p:cNvPr>
          <p:cNvSpPr>
            <a:spLocks noGrp="1"/>
          </p:cNvSpPr>
          <p:nvPr>
            <p:ph type="sldNum" sz="quarter" idx="12"/>
          </p:nvPr>
        </p:nvSpPr>
        <p:spPr/>
        <p:txBody>
          <a:bodyPr/>
          <a:lstStyle/>
          <a:p>
            <a:fld id="{9FE4DA5D-B7DF-4E50-BF2F-5133D392DF34}" type="slidenum">
              <a:rPr lang="sk-SK" smtClean="0"/>
              <a:t>‹#›</a:t>
            </a:fld>
            <a:endParaRPr lang="sk-SK"/>
          </a:p>
        </p:txBody>
      </p:sp>
    </p:spTree>
    <p:extLst>
      <p:ext uri="{BB962C8B-B14F-4D97-AF65-F5344CB8AC3E}">
        <p14:creationId xmlns:p14="http://schemas.microsoft.com/office/powerpoint/2010/main" val="295849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E1D2FFF-C738-4D8E-A0AA-47CE36EDCE0F}"/>
              </a:ext>
            </a:extLst>
          </p:cNvPr>
          <p:cNvSpPr>
            <a:spLocks noGrp="1"/>
          </p:cNvSpPr>
          <p:nvPr>
            <p:ph type="title"/>
          </p:nvPr>
        </p:nvSpPr>
        <p:spPr/>
        <p:txBody>
          <a:bodyPr/>
          <a:lstStyle/>
          <a:p>
            <a:r>
              <a:rPr lang="sk-SK"/>
              <a:t>Kliknutím upravte štýl predlohy nadpisu</a:t>
            </a:r>
          </a:p>
        </p:txBody>
      </p:sp>
      <p:sp>
        <p:nvSpPr>
          <p:cNvPr id="3" name="Zástupný objekt pre obsah 2">
            <a:extLst>
              <a:ext uri="{FF2B5EF4-FFF2-40B4-BE49-F238E27FC236}">
                <a16:creationId xmlns:a16="http://schemas.microsoft.com/office/drawing/2014/main" id="{85E2E557-D243-4AB1-8DBD-1A5D71B3BB90}"/>
              </a:ext>
            </a:extLst>
          </p:cNvPr>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a:extLst>
              <a:ext uri="{FF2B5EF4-FFF2-40B4-BE49-F238E27FC236}">
                <a16:creationId xmlns:a16="http://schemas.microsoft.com/office/drawing/2014/main" id="{03CD82C3-3FCB-44B3-AC5C-FACDCA3D1E0D}"/>
              </a:ext>
            </a:extLst>
          </p:cNvPr>
          <p:cNvSpPr>
            <a:spLocks noGrp="1"/>
          </p:cNvSpPr>
          <p:nvPr>
            <p:ph type="dt" sz="half" idx="10"/>
          </p:nvPr>
        </p:nvSpPr>
        <p:spPr/>
        <p:txBody>
          <a:bodyPr/>
          <a:lstStyle/>
          <a:p>
            <a:fld id="{362D1D82-9F2B-48ED-B245-6F70E69BCD27}" type="datetimeFigureOut">
              <a:rPr lang="sk-SK" smtClean="0"/>
              <a:t>11.3.2021</a:t>
            </a:fld>
            <a:endParaRPr lang="sk-SK"/>
          </a:p>
        </p:txBody>
      </p:sp>
      <p:sp>
        <p:nvSpPr>
          <p:cNvPr id="5" name="Zástupný objekt pre pätu 4">
            <a:extLst>
              <a:ext uri="{FF2B5EF4-FFF2-40B4-BE49-F238E27FC236}">
                <a16:creationId xmlns:a16="http://schemas.microsoft.com/office/drawing/2014/main" id="{F3A4CF28-9C36-4D43-9F12-D8383756B6C9}"/>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9C567450-48C7-4486-9033-A5B82189873C}"/>
              </a:ext>
            </a:extLst>
          </p:cNvPr>
          <p:cNvSpPr>
            <a:spLocks noGrp="1"/>
          </p:cNvSpPr>
          <p:nvPr>
            <p:ph type="sldNum" sz="quarter" idx="12"/>
          </p:nvPr>
        </p:nvSpPr>
        <p:spPr/>
        <p:txBody>
          <a:bodyPr/>
          <a:lstStyle/>
          <a:p>
            <a:fld id="{9FE4DA5D-B7DF-4E50-BF2F-5133D392DF34}" type="slidenum">
              <a:rPr lang="sk-SK" smtClean="0"/>
              <a:t>‹#›</a:t>
            </a:fld>
            <a:endParaRPr lang="sk-SK"/>
          </a:p>
        </p:txBody>
      </p:sp>
    </p:spTree>
    <p:extLst>
      <p:ext uri="{BB962C8B-B14F-4D97-AF65-F5344CB8AC3E}">
        <p14:creationId xmlns:p14="http://schemas.microsoft.com/office/powerpoint/2010/main" val="2207546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1003883-88F8-4F47-B469-F5CADECD6C0D}"/>
              </a:ext>
            </a:extLst>
          </p:cNvPr>
          <p:cNvSpPr>
            <a:spLocks noGrp="1"/>
          </p:cNvSpPr>
          <p:nvPr>
            <p:ph type="title"/>
          </p:nvPr>
        </p:nvSpPr>
        <p:spPr>
          <a:xfrm>
            <a:off x="831850" y="1709738"/>
            <a:ext cx="10515600" cy="2852737"/>
          </a:xfrm>
        </p:spPr>
        <p:txBody>
          <a:bodyPr anchor="b"/>
          <a:lstStyle>
            <a:lvl1pPr>
              <a:defRPr sz="6000"/>
            </a:lvl1pPr>
          </a:lstStyle>
          <a:p>
            <a:r>
              <a:rPr lang="sk-SK"/>
              <a:t>Kliknutím upravte štýl predlohy nadpisu</a:t>
            </a:r>
          </a:p>
        </p:txBody>
      </p:sp>
      <p:sp>
        <p:nvSpPr>
          <p:cNvPr id="3" name="Zástupný text 2">
            <a:extLst>
              <a:ext uri="{FF2B5EF4-FFF2-40B4-BE49-F238E27FC236}">
                <a16:creationId xmlns:a16="http://schemas.microsoft.com/office/drawing/2014/main" id="{5DD1F92E-9BE1-4481-8A04-B1BBBACB6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a:t>Kliknite sem a upravte štýly predlohy textu</a:t>
            </a:r>
          </a:p>
        </p:txBody>
      </p:sp>
      <p:sp>
        <p:nvSpPr>
          <p:cNvPr id="4" name="Zástupný objekt pre dátum 3">
            <a:extLst>
              <a:ext uri="{FF2B5EF4-FFF2-40B4-BE49-F238E27FC236}">
                <a16:creationId xmlns:a16="http://schemas.microsoft.com/office/drawing/2014/main" id="{6DE910F6-BB25-4AC2-9B61-739966251B8A}"/>
              </a:ext>
            </a:extLst>
          </p:cNvPr>
          <p:cNvSpPr>
            <a:spLocks noGrp="1"/>
          </p:cNvSpPr>
          <p:nvPr>
            <p:ph type="dt" sz="half" idx="10"/>
          </p:nvPr>
        </p:nvSpPr>
        <p:spPr/>
        <p:txBody>
          <a:bodyPr/>
          <a:lstStyle/>
          <a:p>
            <a:fld id="{362D1D82-9F2B-48ED-B245-6F70E69BCD27}" type="datetimeFigureOut">
              <a:rPr lang="sk-SK" smtClean="0"/>
              <a:t>11.3.2021</a:t>
            </a:fld>
            <a:endParaRPr lang="sk-SK"/>
          </a:p>
        </p:txBody>
      </p:sp>
      <p:sp>
        <p:nvSpPr>
          <p:cNvPr id="5" name="Zástupný objekt pre pätu 4">
            <a:extLst>
              <a:ext uri="{FF2B5EF4-FFF2-40B4-BE49-F238E27FC236}">
                <a16:creationId xmlns:a16="http://schemas.microsoft.com/office/drawing/2014/main" id="{07C0AF1B-DEFF-4724-ADE8-EBFE458279E8}"/>
              </a:ext>
            </a:extLst>
          </p:cNvPr>
          <p:cNvSpPr>
            <a:spLocks noGrp="1"/>
          </p:cNvSpPr>
          <p:nvPr>
            <p:ph type="ftr" sz="quarter" idx="11"/>
          </p:nvPr>
        </p:nvSpPr>
        <p:spPr/>
        <p:txBody>
          <a:bodyPr/>
          <a:lstStyle/>
          <a:p>
            <a:endParaRPr lang="sk-SK"/>
          </a:p>
        </p:txBody>
      </p:sp>
      <p:sp>
        <p:nvSpPr>
          <p:cNvPr id="6" name="Zástupný objekt pre číslo snímky 5">
            <a:extLst>
              <a:ext uri="{FF2B5EF4-FFF2-40B4-BE49-F238E27FC236}">
                <a16:creationId xmlns:a16="http://schemas.microsoft.com/office/drawing/2014/main" id="{F58FA6A8-5C5B-4D6F-93FD-085C88B4B05D}"/>
              </a:ext>
            </a:extLst>
          </p:cNvPr>
          <p:cNvSpPr>
            <a:spLocks noGrp="1"/>
          </p:cNvSpPr>
          <p:nvPr>
            <p:ph type="sldNum" sz="quarter" idx="12"/>
          </p:nvPr>
        </p:nvSpPr>
        <p:spPr/>
        <p:txBody>
          <a:bodyPr/>
          <a:lstStyle/>
          <a:p>
            <a:fld id="{9FE4DA5D-B7DF-4E50-BF2F-5133D392DF34}" type="slidenum">
              <a:rPr lang="sk-SK" smtClean="0"/>
              <a:t>‹#›</a:t>
            </a:fld>
            <a:endParaRPr lang="sk-SK"/>
          </a:p>
        </p:txBody>
      </p:sp>
    </p:spTree>
    <p:extLst>
      <p:ext uri="{BB962C8B-B14F-4D97-AF65-F5344CB8AC3E}">
        <p14:creationId xmlns:p14="http://schemas.microsoft.com/office/powerpoint/2010/main" val="368190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C6A2715-1656-4353-9A56-6E2656BB677E}"/>
              </a:ext>
            </a:extLst>
          </p:cNvPr>
          <p:cNvSpPr>
            <a:spLocks noGrp="1"/>
          </p:cNvSpPr>
          <p:nvPr>
            <p:ph type="title"/>
          </p:nvPr>
        </p:nvSpPr>
        <p:spPr/>
        <p:txBody>
          <a:bodyPr/>
          <a:lstStyle/>
          <a:p>
            <a:r>
              <a:rPr lang="sk-SK"/>
              <a:t>Kliknutím upravte štýl predlohy nadpisu</a:t>
            </a:r>
          </a:p>
        </p:txBody>
      </p:sp>
      <p:sp>
        <p:nvSpPr>
          <p:cNvPr id="3" name="Zástupný objekt pre obsah 2">
            <a:extLst>
              <a:ext uri="{FF2B5EF4-FFF2-40B4-BE49-F238E27FC236}">
                <a16:creationId xmlns:a16="http://schemas.microsoft.com/office/drawing/2014/main" id="{A02D4F6F-C3BD-4FEE-882F-BE96998E55F1}"/>
              </a:ext>
            </a:extLst>
          </p:cNvPr>
          <p:cNvSpPr>
            <a:spLocks noGrp="1"/>
          </p:cNvSpPr>
          <p:nvPr>
            <p:ph sz="half" idx="1"/>
          </p:nvPr>
        </p:nvSpPr>
        <p:spPr>
          <a:xfrm>
            <a:off x="838200" y="1825625"/>
            <a:ext cx="5181600" cy="435133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obsah 3">
            <a:extLst>
              <a:ext uri="{FF2B5EF4-FFF2-40B4-BE49-F238E27FC236}">
                <a16:creationId xmlns:a16="http://schemas.microsoft.com/office/drawing/2014/main" id="{E81AC4A1-C90A-4D1D-871F-2359B33F9EB4}"/>
              </a:ext>
            </a:extLst>
          </p:cNvPr>
          <p:cNvSpPr>
            <a:spLocks noGrp="1"/>
          </p:cNvSpPr>
          <p:nvPr>
            <p:ph sz="half" idx="2"/>
          </p:nvPr>
        </p:nvSpPr>
        <p:spPr>
          <a:xfrm>
            <a:off x="6172200" y="1825625"/>
            <a:ext cx="5181600" cy="435133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objekt pre dátum 4">
            <a:extLst>
              <a:ext uri="{FF2B5EF4-FFF2-40B4-BE49-F238E27FC236}">
                <a16:creationId xmlns:a16="http://schemas.microsoft.com/office/drawing/2014/main" id="{520A74CD-926A-4F0D-A44B-92CDC7F91680}"/>
              </a:ext>
            </a:extLst>
          </p:cNvPr>
          <p:cNvSpPr>
            <a:spLocks noGrp="1"/>
          </p:cNvSpPr>
          <p:nvPr>
            <p:ph type="dt" sz="half" idx="10"/>
          </p:nvPr>
        </p:nvSpPr>
        <p:spPr/>
        <p:txBody>
          <a:bodyPr/>
          <a:lstStyle/>
          <a:p>
            <a:fld id="{362D1D82-9F2B-48ED-B245-6F70E69BCD27}" type="datetimeFigureOut">
              <a:rPr lang="sk-SK" smtClean="0"/>
              <a:t>11.3.2021</a:t>
            </a:fld>
            <a:endParaRPr lang="sk-SK"/>
          </a:p>
        </p:txBody>
      </p:sp>
      <p:sp>
        <p:nvSpPr>
          <p:cNvPr id="6" name="Zástupný objekt pre pätu 5">
            <a:extLst>
              <a:ext uri="{FF2B5EF4-FFF2-40B4-BE49-F238E27FC236}">
                <a16:creationId xmlns:a16="http://schemas.microsoft.com/office/drawing/2014/main" id="{96F38955-66D5-4611-99D4-DC4FF6B3A794}"/>
              </a:ext>
            </a:extLst>
          </p:cNvPr>
          <p:cNvSpPr>
            <a:spLocks noGrp="1"/>
          </p:cNvSpPr>
          <p:nvPr>
            <p:ph type="ftr" sz="quarter" idx="11"/>
          </p:nvPr>
        </p:nvSpPr>
        <p:spPr/>
        <p:txBody>
          <a:bodyPr/>
          <a:lstStyle/>
          <a:p>
            <a:endParaRPr lang="sk-SK"/>
          </a:p>
        </p:txBody>
      </p:sp>
      <p:sp>
        <p:nvSpPr>
          <p:cNvPr id="7" name="Zástupný objekt pre číslo snímky 6">
            <a:extLst>
              <a:ext uri="{FF2B5EF4-FFF2-40B4-BE49-F238E27FC236}">
                <a16:creationId xmlns:a16="http://schemas.microsoft.com/office/drawing/2014/main" id="{5C90514E-8D6B-4F11-9C92-61543C41C073}"/>
              </a:ext>
            </a:extLst>
          </p:cNvPr>
          <p:cNvSpPr>
            <a:spLocks noGrp="1"/>
          </p:cNvSpPr>
          <p:nvPr>
            <p:ph type="sldNum" sz="quarter" idx="12"/>
          </p:nvPr>
        </p:nvSpPr>
        <p:spPr/>
        <p:txBody>
          <a:bodyPr/>
          <a:lstStyle/>
          <a:p>
            <a:fld id="{9FE4DA5D-B7DF-4E50-BF2F-5133D392DF34}" type="slidenum">
              <a:rPr lang="sk-SK" smtClean="0"/>
              <a:t>‹#›</a:t>
            </a:fld>
            <a:endParaRPr lang="sk-SK"/>
          </a:p>
        </p:txBody>
      </p:sp>
    </p:spTree>
    <p:extLst>
      <p:ext uri="{BB962C8B-B14F-4D97-AF65-F5344CB8AC3E}">
        <p14:creationId xmlns:p14="http://schemas.microsoft.com/office/powerpoint/2010/main" val="291229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BB6604B-F6C7-415F-A237-A4240D92BD9E}"/>
              </a:ext>
            </a:extLst>
          </p:cNvPr>
          <p:cNvSpPr>
            <a:spLocks noGrp="1"/>
          </p:cNvSpPr>
          <p:nvPr>
            <p:ph type="title"/>
          </p:nvPr>
        </p:nvSpPr>
        <p:spPr>
          <a:xfrm>
            <a:off x="839788" y="365125"/>
            <a:ext cx="10515600" cy="1325563"/>
          </a:xfrm>
        </p:spPr>
        <p:txBody>
          <a:bodyPr/>
          <a:lstStyle/>
          <a:p>
            <a:r>
              <a:rPr lang="sk-SK"/>
              <a:t>Kliknutím upravte štýl predlohy nadpisu</a:t>
            </a:r>
          </a:p>
        </p:txBody>
      </p:sp>
      <p:sp>
        <p:nvSpPr>
          <p:cNvPr id="3" name="Zástupný text 2">
            <a:extLst>
              <a:ext uri="{FF2B5EF4-FFF2-40B4-BE49-F238E27FC236}">
                <a16:creationId xmlns:a16="http://schemas.microsoft.com/office/drawing/2014/main" id="{4E157FA7-B233-49AE-B637-5C18D5C999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Zástupný objekt pre obsah 3">
            <a:extLst>
              <a:ext uri="{FF2B5EF4-FFF2-40B4-BE49-F238E27FC236}">
                <a16:creationId xmlns:a16="http://schemas.microsoft.com/office/drawing/2014/main" id="{C33A0957-85F7-472B-9FCF-9199E04AD614}"/>
              </a:ext>
            </a:extLst>
          </p:cNvPr>
          <p:cNvSpPr>
            <a:spLocks noGrp="1"/>
          </p:cNvSpPr>
          <p:nvPr>
            <p:ph sz="half" idx="2"/>
          </p:nvPr>
        </p:nvSpPr>
        <p:spPr>
          <a:xfrm>
            <a:off x="839788" y="2505075"/>
            <a:ext cx="5157787" cy="368458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5" name="Zástupný text 4">
            <a:extLst>
              <a:ext uri="{FF2B5EF4-FFF2-40B4-BE49-F238E27FC236}">
                <a16:creationId xmlns:a16="http://schemas.microsoft.com/office/drawing/2014/main" id="{3EC445AF-6808-4AC7-AF99-5765E08B1A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Zástupný objekt pre obsah 5">
            <a:extLst>
              <a:ext uri="{FF2B5EF4-FFF2-40B4-BE49-F238E27FC236}">
                <a16:creationId xmlns:a16="http://schemas.microsoft.com/office/drawing/2014/main" id="{CF4FCBD7-B377-4240-B60C-A3811DF80A0E}"/>
              </a:ext>
            </a:extLst>
          </p:cNvPr>
          <p:cNvSpPr>
            <a:spLocks noGrp="1"/>
          </p:cNvSpPr>
          <p:nvPr>
            <p:ph sz="quarter" idx="4"/>
          </p:nvPr>
        </p:nvSpPr>
        <p:spPr>
          <a:xfrm>
            <a:off x="6172200" y="2505075"/>
            <a:ext cx="5183188" cy="3684588"/>
          </a:xfrm>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7" name="Zástupný objekt pre dátum 6">
            <a:extLst>
              <a:ext uri="{FF2B5EF4-FFF2-40B4-BE49-F238E27FC236}">
                <a16:creationId xmlns:a16="http://schemas.microsoft.com/office/drawing/2014/main" id="{30A15C3D-9C41-491A-8850-8A4D2C4A9ADC}"/>
              </a:ext>
            </a:extLst>
          </p:cNvPr>
          <p:cNvSpPr>
            <a:spLocks noGrp="1"/>
          </p:cNvSpPr>
          <p:nvPr>
            <p:ph type="dt" sz="half" idx="10"/>
          </p:nvPr>
        </p:nvSpPr>
        <p:spPr/>
        <p:txBody>
          <a:bodyPr/>
          <a:lstStyle/>
          <a:p>
            <a:fld id="{362D1D82-9F2B-48ED-B245-6F70E69BCD27}" type="datetimeFigureOut">
              <a:rPr lang="sk-SK" smtClean="0"/>
              <a:t>11.3.2021</a:t>
            </a:fld>
            <a:endParaRPr lang="sk-SK"/>
          </a:p>
        </p:txBody>
      </p:sp>
      <p:sp>
        <p:nvSpPr>
          <p:cNvPr id="8" name="Zástupný objekt pre pätu 7">
            <a:extLst>
              <a:ext uri="{FF2B5EF4-FFF2-40B4-BE49-F238E27FC236}">
                <a16:creationId xmlns:a16="http://schemas.microsoft.com/office/drawing/2014/main" id="{1527E404-04BC-4E5B-A270-9DB930122903}"/>
              </a:ext>
            </a:extLst>
          </p:cNvPr>
          <p:cNvSpPr>
            <a:spLocks noGrp="1"/>
          </p:cNvSpPr>
          <p:nvPr>
            <p:ph type="ftr" sz="quarter" idx="11"/>
          </p:nvPr>
        </p:nvSpPr>
        <p:spPr/>
        <p:txBody>
          <a:bodyPr/>
          <a:lstStyle/>
          <a:p>
            <a:endParaRPr lang="sk-SK"/>
          </a:p>
        </p:txBody>
      </p:sp>
      <p:sp>
        <p:nvSpPr>
          <p:cNvPr id="9" name="Zástupný objekt pre číslo snímky 8">
            <a:extLst>
              <a:ext uri="{FF2B5EF4-FFF2-40B4-BE49-F238E27FC236}">
                <a16:creationId xmlns:a16="http://schemas.microsoft.com/office/drawing/2014/main" id="{27F84EB7-5310-49F6-A611-393935DC62F3}"/>
              </a:ext>
            </a:extLst>
          </p:cNvPr>
          <p:cNvSpPr>
            <a:spLocks noGrp="1"/>
          </p:cNvSpPr>
          <p:nvPr>
            <p:ph type="sldNum" sz="quarter" idx="12"/>
          </p:nvPr>
        </p:nvSpPr>
        <p:spPr/>
        <p:txBody>
          <a:bodyPr/>
          <a:lstStyle/>
          <a:p>
            <a:fld id="{9FE4DA5D-B7DF-4E50-BF2F-5133D392DF34}" type="slidenum">
              <a:rPr lang="sk-SK" smtClean="0"/>
              <a:t>‹#›</a:t>
            </a:fld>
            <a:endParaRPr lang="sk-SK"/>
          </a:p>
        </p:txBody>
      </p:sp>
    </p:spTree>
    <p:extLst>
      <p:ext uri="{BB962C8B-B14F-4D97-AF65-F5344CB8AC3E}">
        <p14:creationId xmlns:p14="http://schemas.microsoft.com/office/powerpoint/2010/main" val="1663296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A03ABBB-FDAE-44F5-B4B4-D367A9E9ABE6}"/>
              </a:ext>
            </a:extLst>
          </p:cNvPr>
          <p:cNvSpPr>
            <a:spLocks noGrp="1"/>
          </p:cNvSpPr>
          <p:nvPr>
            <p:ph type="title"/>
          </p:nvPr>
        </p:nvSpPr>
        <p:spPr/>
        <p:txBody>
          <a:bodyPr/>
          <a:lstStyle/>
          <a:p>
            <a:r>
              <a:rPr lang="sk-SK"/>
              <a:t>Kliknutím upravte štýl predlohy nadpisu</a:t>
            </a:r>
          </a:p>
        </p:txBody>
      </p:sp>
      <p:sp>
        <p:nvSpPr>
          <p:cNvPr id="3" name="Zástupný objekt pre dátum 2">
            <a:extLst>
              <a:ext uri="{FF2B5EF4-FFF2-40B4-BE49-F238E27FC236}">
                <a16:creationId xmlns:a16="http://schemas.microsoft.com/office/drawing/2014/main" id="{20EF56F7-D60C-4BB7-A7C3-BB815AF02034}"/>
              </a:ext>
            </a:extLst>
          </p:cNvPr>
          <p:cNvSpPr>
            <a:spLocks noGrp="1"/>
          </p:cNvSpPr>
          <p:nvPr>
            <p:ph type="dt" sz="half" idx="10"/>
          </p:nvPr>
        </p:nvSpPr>
        <p:spPr/>
        <p:txBody>
          <a:bodyPr/>
          <a:lstStyle/>
          <a:p>
            <a:fld id="{362D1D82-9F2B-48ED-B245-6F70E69BCD27}" type="datetimeFigureOut">
              <a:rPr lang="sk-SK" smtClean="0"/>
              <a:t>11.3.2021</a:t>
            </a:fld>
            <a:endParaRPr lang="sk-SK"/>
          </a:p>
        </p:txBody>
      </p:sp>
      <p:sp>
        <p:nvSpPr>
          <p:cNvPr id="4" name="Zástupný objekt pre pätu 3">
            <a:extLst>
              <a:ext uri="{FF2B5EF4-FFF2-40B4-BE49-F238E27FC236}">
                <a16:creationId xmlns:a16="http://schemas.microsoft.com/office/drawing/2014/main" id="{222DA590-2BD0-4C1E-9C97-FEE9BD082CE3}"/>
              </a:ext>
            </a:extLst>
          </p:cNvPr>
          <p:cNvSpPr>
            <a:spLocks noGrp="1"/>
          </p:cNvSpPr>
          <p:nvPr>
            <p:ph type="ftr" sz="quarter" idx="11"/>
          </p:nvPr>
        </p:nvSpPr>
        <p:spPr/>
        <p:txBody>
          <a:bodyPr/>
          <a:lstStyle/>
          <a:p>
            <a:endParaRPr lang="sk-SK"/>
          </a:p>
        </p:txBody>
      </p:sp>
      <p:sp>
        <p:nvSpPr>
          <p:cNvPr id="5" name="Zástupný objekt pre číslo snímky 4">
            <a:extLst>
              <a:ext uri="{FF2B5EF4-FFF2-40B4-BE49-F238E27FC236}">
                <a16:creationId xmlns:a16="http://schemas.microsoft.com/office/drawing/2014/main" id="{9FF8EB4B-0F47-4995-9530-79004C16F0F4}"/>
              </a:ext>
            </a:extLst>
          </p:cNvPr>
          <p:cNvSpPr>
            <a:spLocks noGrp="1"/>
          </p:cNvSpPr>
          <p:nvPr>
            <p:ph type="sldNum" sz="quarter" idx="12"/>
          </p:nvPr>
        </p:nvSpPr>
        <p:spPr/>
        <p:txBody>
          <a:bodyPr/>
          <a:lstStyle/>
          <a:p>
            <a:fld id="{9FE4DA5D-B7DF-4E50-BF2F-5133D392DF34}" type="slidenum">
              <a:rPr lang="sk-SK" smtClean="0"/>
              <a:t>‹#›</a:t>
            </a:fld>
            <a:endParaRPr lang="sk-SK"/>
          </a:p>
        </p:txBody>
      </p:sp>
    </p:spTree>
    <p:extLst>
      <p:ext uri="{BB962C8B-B14F-4D97-AF65-F5344CB8AC3E}">
        <p14:creationId xmlns:p14="http://schemas.microsoft.com/office/powerpoint/2010/main" val="3991167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objekt pre dátum 1">
            <a:extLst>
              <a:ext uri="{FF2B5EF4-FFF2-40B4-BE49-F238E27FC236}">
                <a16:creationId xmlns:a16="http://schemas.microsoft.com/office/drawing/2014/main" id="{9B3EE409-FB61-4370-A674-39CBC02AB352}"/>
              </a:ext>
            </a:extLst>
          </p:cNvPr>
          <p:cNvSpPr>
            <a:spLocks noGrp="1"/>
          </p:cNvSpPr>
          <p:nvPr>
            <p:ph type="dt" sz="half" idx="10"/>
          </p:nvPr>
        </p:nvSpPr>
        <p:spPr/>
        <p:txBody>
          <a:bodyPr/>
          <a:lstStyle/>
          <a:p>
            <a:fld id="{362D1D82-9F2B-48ED-B245-6F70E69BCD27}" type="datetimeFigureOut">
              <a:rPr lang="sk-SK" smtClean="0"/>
              <a:t>11.3.2021</a:t>
            </a:fld>
            <a:endParaRPr lang="sk-SK"/>
          </a:p>
        </p:txBody>
      </p:sp>
      <p:sp>
        <p:nvSpPr>
          <p:cNvPr id="3" name="Zástupný objekt pre pätu 2">
            <a:extLst>
              <a:ext uri="{FF2B5EF4-FFF2-40B4-BE49-F238E27FC236}">
                <a16:creationId xmlns:a16="http://schemas.microsoft.com/office/drawing/2014/main" id="{D6EA45A2-B4D6-4CD7-B109-0E56191BF366}"/>
              </a:ext>
            </a:extLst>
          </p:cNvPr>
          <p:cNvSpPr>
            <a:spLocks noGrp="1"/>
          </p:cNvSpPr>
          <p:nvPr>
            <p:ph type="ftr" sz="quarter" idx="11"/>
          </p:nvPr>
        </p:nvSpPr>
        <p:spPr/>
        <p:txBody>
          <a:bodyPr/>
          <a:lstStyle/>
          <a:p>
            <a:endParaRPr lang="sk-SK"/>
          </a:p>
        </p:txBody>
      </p:sp>
      <p:sp>
        <p:nvSpPr>
          <p:cNvPr id="4" name="Zástupný objekt pre číslo snímky 3">
            <a:extLst>
              <a:ext uri="{FF2B5EF4-FFF2-40B4-BE49-F238E27FC236}">
                <a16:creationId xmlns:a16="http://schemas.microsoft.com/office/drawing/2014/main" id="{363E7CA3-D8AB-4D0A-8E7F-0A347547FACA}"/>
              </a:ext>
            </a:extLst>
          </p:cNvPr>
          <p:cNvSpPr>
            <a:spLocks noGrp="1"/>
          </p:cNvSpPr>
          <p:nvPr>
            <p:ph type="sldNum" sz="quarter" idx="12"/>
          </p:nvPr>
        </p:nvSpPr>
        <p:spPr/>
        <p:txBody>
          <a:bodyPr/>
          <a:lstStyle/>
          <a:p>
            <a:fld id="{9FE4DA5D-B7DF-4E50-BF2F-5133D392DF34}" type="slidenum">
              <a:rPr lang="sk-SK" smtClean="0"/>
              <a:t>‹#›</a:t>
            </a:fld>
            <a:endParaRPr lang="sk-SK"/>
          </a:p>
        </p:txBody>
      </p:sp>
    </p:spTree>
    <p:extLst>
      <p:ext uri="{BB962C8B-B14F-4D97-AF65-F5344CB8AC3E}">
        <p14:creationId xmlns:p14="http://schemas.microsoft.com/office/powerpoint/2010/main" val="3005226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7F856CE-B7BF-4BBA-87D2-11319BE83875}"/>
              </a:ext>
            </a:extLst>
          </p:cNvPr>
          <p:cNvSpPr>
            <a:spLocks noGrp="1"/>
          </p:cNvSpPr>
          <p:nvPr>
            <p:ph type="title"/>
          </p:nvPr>
        </p:nvSpPr>
        <p:spPr>
          <a:xfrm>
            <a:off x="839788" y="457200"/>
            <a:ext cx="3932237" cy="1600200"/>
          </a:xfrm>
        </p:spPr>
        <p:txBody>
          <a:bodyPr anchor="b"/>
          <a:lstStyle>
            <a:lvl1pPr>
              <a:defRPr sz="3200"/>
            </a:lvl1pPr>
          </a:lstStyle>
          <a:p>
            <a:r>
              <a:rPr lang="sk-SK"/>
              <a:t>Kliknutím upravte štýl predlohy nadpisu</a:t>
            </a:r>
          </a:p>
        </p:txBody>
      </p:sp>
      <p:sp>
        <p:nvSpPr>
          <p:cNvPr id="3" name="Zástupný objekt pre obsah 2">
            <a:extLst>
              <a:ext uri="{FF2B5EF4-FFF2-40B4-BE49-F238E27FC236}">
                <a16:creationId xmlns:a16="http://schemas.microsoft.com/office/drawing/2014/main" id="{A40547FA-B233-4F59-888A-E2507EBBB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text 3">
            <a:extLst>
              <a:ext uri="{FF2B5EF4-FFF2-40B4-BE49-F238E27FC236}">
                <a16:creationId xmlns:a16="http://schemas.microsoft.com/office/drawing/2014/main" id="{B2BD0FD7-FC56-4C4A-AEA8-E74F1EB2D6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Zástupný objekt pre dátum 4">
            <a:extLst>
              <a:ext uri="{FF2B5EF4-FFF2-40B4-BE49-F238E27FC236}">
                <a16:creationId xmlns:a16="http://schemas.microsoft.com/office/drawing/2014/main" id="{1AF8A261-255A-4ACC-95A4-FC04E4C28A44}"/>
              </a:ext>
            </a:extLst>
          </p:cNvPr>
          <p:cNvSpPr>
            <a:spLocks noGrp="1"/>
          </p:cNvSpPr>
          <p:nvPr>
            <p:ph type="dt" sz="half" idx="10"/>
          </p:nvPr>
        </p:nvSpPr>
        <p:spPr/>
        <p:txBody>
          <a:bodyPr/>
          <a:lstStyle/>
          <a:p>
            <a:fld id="{362D1D82-9F2B-48ED-B245-6F70E69BCD27}" type="datetimeFigureOut">
              <a:rPr lang="sk-SK" smtClean="0"/>
              <a:t>11.3.2021</a:t>
            </a:fld>
            <a:endParaRPr lang="sk-SK"/>
          </a:p>
        </p:txBody>
      </p:sp>
      <p:sp>
        <p:nvSpPr>
          <p:cNvPr id="6" name="Zástupný objekt pre pätu 5">
            <a:extLst>
              <a:ext uri="{FF2B5EF4-FFF2-40B4-BE49-F238E27FC236}">
                <a16:creationId xmlns:a16="http://schemas.microsoft.com/office/drawing/2014/main" id="{306215B5-1D26-4C58-BC6C-18E560AF6687}"/>
              </a:ext>
            </a:extLst>
          </p:cNvPr>
          <p:cNvSpPr>
            <a:spLocks noGrp="1"/>
          </p:cNvSpPr>
          <p:nvPr>
            <p:ph type="ftr" sz="quarter" idx="11"/>
          </p:nvPr>
        </p:nvSpPr>
        <p:spPr/>
        <p:txBody>
          <a:bodyPr/>
          <a:lstStyle/>
          <a:p>
            <a:endParaRPr lang="sk-SK"/>
          </a:p>
        </p:txBody>
      </p:sp>
      <p:sp>
        <p:nvSpPr>
          <p:cNvPr id="7" name="Zástupný objekt pre číslo snímky 6">
            <a:extLst>
              <a:ext uri="{FF2B5EF4-FFF2-40B4-BE49-F238E27FC236}">
                <a16:creationId xmlns:a16="http://schemas.microsoft.com/office/drawing/2014/main" id="{1547CC38-BFD4-47B5-B151-99F43F496A6D}"/>
              </a:ext>
            </a:extLst>
          </p:cNvPr>
          <p:cNvSpPr>
            <a:spLocks noGrp="1"/>
          </p:cNvSpPr>
          <p:nvPr>
            <p:ph type="sldNum" sz="quarter" idx="12"/>
          </p:nvPr>
        </p:nvSpPr>
        <p:spPr/>
        <p:txBody>
          <a:bodyPr/>
          <a:lstStyle/>
          <a:p>
            <a:fld id="{9FE4DA5D-B7DF-4E50-BF2F-5133D392DF34}" type="slidenum">
              <a:rPr lang="sk-SK" smtClean="0"/>
              <a:t>‹#›</a:t>
            </a:fld>
            <a:endParaRPr lang="sk-SK"/>
          </a:p>
        </p:txBody>
      </p:sp>
    </p:spTree>
    <p:extLst>
      <p:ext uri="{BB962C8B-B14F-4D97-AF65-F5344CB8AC3E}">
        <p14:creationId xmlns:p14="http://schemas.microsoft.com/office/powerpoint/2010/main" val="300769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EEB3D59-8219-4920-BC1D-C0E78977B837}"/>
              </a:ext>
            </a:extLst>
          </p:cNvPr>
          <p:cNvSpPr>
            <a:spLocks noGrp="1"/>
          </p:cNvSpPr>
          <p:nvPr>
            <p:ph type="title"/>
          </p:nvPr>
        </p:nvSpPr>
        <p:spPr>
          <a:xfrm>
            <a:off x="839788" y="457200"/>
            <a:ext cx="3932237" cy="1600200"/>
          </a:xfrm>
        </p:spPr>
        <p:txBody>
          <a:bodyPr anchor="b"/>
          <a:lstStyle>
            <a:lvl1pPr>
              <a:defRPr sz="3200"/>
            </a:lvl1pPr>
          </a:lstStyle>
          <a:p>
            <a:r>
              <a:rPr lang="sk-SK"/>
              <a:t>Kliknutím upravte štýl predlohy nadpisu</a:t>
            </a:r>
          </a:p>
        </p:txBody>
      </p:sp>
      <p:sp>
        <p:nvSpPr>
          <p:cNvPr id="3" name="Zástupný objekt pre obrázok 2">
            <a:extLst>
              <a:ext uri="{FF2B5EF4-FFF2-40B4-BE49-F238E27FC236}">
                <a16:creationId xmlns:a16="http://schemas.microsoft.com/office/drawing/2014/main" id="{EA33E7BC-DFD0-4649-BF32-D64FDEF317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a:p>
        </p:txBody>
      </p:sp>
      <p:sp>
        <p:nvSpPr>
          <p:cNvPr id="4" name="Zástupný text 3">
            <a:extLst>
              <a:ext uri="{FF2B5EF4-FFF2-40B4-BE49-F238E27FC236}">
                <a16:creationId xmlns:a16="http://schemas.microsoft.com/office/drawing/2014/main" id="{71D9771D-DC6F-4CAE-99F6-56AEE0CA7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Zástupný objekt pre dátum 4">
            <a:extLst>
              <a:ext uri="{FF2B5EF4-FFF2-40B4-BE49-F238E27FC236}">
                <a16:creationId xmlns:a16="http://schemas.microsoft.com/office/drawing/2014/main" id="{4B1FACD1-CEC5-4A8D-80D2-1693F735E3A7}"/>
              </a:ext>
            </a:extLst>
          </p:cNvPr>
          <p:cNvSpPr>
            <a:spLocks noGrp="1"/>
          </p:cNvSpPr>
          <p:nvPr>
            <p:ph type="dt" sz="half" idx="10"/>
          </p:nvPr>
        </p:nvSpPr>
        <p:spPr/>
        <p:txBody>
          <a:bodyPr/>
          <a:lstStyle/>
          <a:p>
            <a:fld id="{362D1D82-9F2B-48ED-B245-6F70E69BCD27}" type="datetimeFigureOut">
              <a:rPr lang="sk-SK" smtClean="0"/>
              <a:t>11.3.2021</a:t>
            </a:fld>
            <a:endParaRPr lang="sk-SK"/>
          </a:p>
        </p:txBody>
      </p:sp>
      <p:sp>
        <p:nvSpPr>
          <p:cNvPr id="6" name="Zástupný objekt pre pätu 5">
            <a:extLst>
              <a:ext uri="{FF2B5EF4-FFF2-40B4-BE49-F238E27FC236}">
                <a16:creationId xmlns:a16="http://schemas.microsoft.com/office/drawing/2014/main" id="{CC71FBC1-AE95-41C7-9DA5-F23F561FC71A}"/>
              </a:ext>
            </a:extLst>
          </p:cNvPr>
          <p:cNvSpPr>
            <a:spLocks noGrp="1"/>
          </p:cNvSpPr>
          <p:nvPr>
            <p:ph type="ftr" sz="quarter" idx="11"/>
          </p:nvPr>
        </p:nvSpPr>
        <p:spPr/>
        <p:txBody>
          <a:bodyPr/>
          <a:lstStyle/>
          <a:p>
            <a:endParaRPr lang="sk-SK"/>
          </a:p>
        </p:txBody>
      </p:sp>
      <p:sp>
        <p:nvSpPr>
          <p:cNvPr id="7" name="Zástupný objekt pre číslo snímky 6">
            <a:extLst>
              <a:ext uri="{FF2B5EF4-FFF2-40B4-BE49-F238E27FC236}">
                <a16:creationId xmlns:a16="http://schemas.microsoft.com/office/drawing/2014/main" id="{E19320A5-B30C-400E-ACAF-2321AA0FE969}"/>
              </a:ext>
            </a:extLst>
          </p:cNvPr>
          <p:cNvSpPr>
            <a:spLocks noGrp="1"/>
          </p:cNvSpPr>
          <p:nvPr>
            <p:ph type="sldNum" sz="quarter" idx="12"/>
          </p:nvPr>
        </p:nvSpPr>
        <p:spPr/>
        <p:txBody>
          <a:bodyPr/>
          <a:lstStyle/>
          <a:p>
            <a:fld id="{9FE4DA5D-B7DF-4E50-BF2F-5133D392DF34}" type="slidenum">
              <a:rPr lang="sk-SK" smtClean="0"/>
              <a:t>‹#›</a:t>
            </a:fld>
            <a:endParaRPr lang="sk-SK"/>
          </a:p>
        </p:txBody>
      </p:sp>
    </p:spTree>
    <p:extLst>
      <p:ext uri="{BB962C8B-B14F-4D97-AF65-F5344CB8AC3E}">
        <p14:creationId xmlns:p14="http://schemas.microsoft.com/office/powerpoint/2010/main" val="310536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nadpis 1">
            <a:extLst>
              <a:ext uri="{FF2B5EF4-FFF2-40B4-BE49-F238E27FC236}">
                <a16:creationId xmlns:a16="http://schemas.microsoft.com/office/drawing/2014/main" id="{F9F11941-6E88-4EB6-88A4-AC721BD919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k-SK"/>
              <a:t>Kliknutím upravte štýl predlohy nadpisu</a:t>
            </a:r>
          </a:p>
        </p:txBody>
      </p:sp>
      <p:sp>
        <p:nvSpPr>
          <p:cNvPr id="3" name="Zástupný text 2">
            <a:extLst>
              <a:ext uri="{FF2B5EF4-FFF2-40B4-BE49-F238E27FC236}">
                <a16:creationId xmlns:a16="http://schemas.microsoft.com/office/drawing/2014/main" id="{36F0A952-D508-479A-A09C-ED70E0B2D0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p>
        </p:txBody>
      </p:sp>
      <p:sp>
        <p:nvSpPr>
          <p:cNvPr id="4" name="Zástupný objekt pre dátum 3">
            <a:extLst>
              <a:ext uri="{FF2B5EF4-FFF2-40B4-BE49-F238E27FC236}">
                <a16:creationId xmlns:a16="http://schemas.microsoft.com/office/drawing/2014/main" id="{D2CAF923-F0F1-4130-BFD7-630B87889E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2D1D82-9F2B-48ED-B245-6F70E69BCD27}" type="datetimeFigureOut">
              <a:rPr lang="sk-SK" smtClean="0"/>
              <a:t>11.3.2021</a:t>
            </a:fld>
            <a:endParaRPr lang="sk-SK"/>
          </a:p>
        </p:txBody>
      </p:sp>
      <p:sp>
        <p:nvSpPr>
          <p:cNvPr id="5" name="Zástupný objekt pre pätu 4">
            <a:extLst>
              <a:ext uri="{FF2B5EF4-FFF2-40B4-BE49-F238E27FC236}">
                <a16:creationId xmlns:a16="http://schemas.microsoft.com/office/drawing/2014/main" id="{7A9118C6-D981-4A6E-A8DB-0D39BE54F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a:p>
        </p:txBody>
      </p:sp>
      <p:sp>
        <p:nvSpPr>
          <p:cNvPr id="6" name="Zástupný objekt pre číslo snímky 5">
            <a:extLst>
              <a:ext uri="{FF2B5EF4-FFF2-40B4-BE49-F238E27FC236}">
                <a16:creationId xmlns:a16="http://schemas.microsoft.com/office/drawing/2014/main" id="{3A16EAE3-6F6B-408A-937F-0CE3778380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E4DA5D-B7DF-4E50-BF2F-5133D392DF34}" type="slidenum">
              <a:rPr lang="sk-SK" smtClean="0"/>
              <a:t>‹#›</a:t>
            </a:fld>
            <a:endParaRPr lang="sk-SK"/>
          </a:p>
        </p:txBody>
      </p:sp>
    </p:spTree>
    <p:extLst>
      <p:ext uri="{BB962C8B-B14F-4D97-AF65-F5344CB8AC3E}">
        <p14:creationId xmlns:p14="http://schemas.microsoft.com/office/powerpoint/2010/main" val="1261547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2E478AB-ACBC-4CAC-9F2E-26EF9931A794}"/>
              </a:ext>
            </a:extLst>
          </p:cNvPr>
          <p:cNvSpPr>
            <a:spLocks noGrp="1"/>
          </p:cNvSpPr>
          <p:nvPr>
            <p:ph type="ctrTitle"/>
          </p:nvPr>
        </p:nvSpPr>
        <p:spPr/>
        <p:txBody>
          <a:bodyPr/>
          <a:lstStyle/>
          <a:p>
            <a:r>
              <a:rPr lang="sk-SK" sz="2800" b="1" dirty="0"/>
              <a:t>Úlohy (2. seminár)</a:t>
            </a:r>
            <a:br>
              <a:rPr lang="sk-SK" dirty="0"/>
            </a:br>
            <a:endParaRPr lang="sk-SK" dirty="0"/>
          </a:p>
        </p:txBody>
      </p:sp>
      <p:sp>
        <p:nvSpPr>
          <p:cNvPr id="3" name="Podnadpis 2">
            <a:extLst>
              <a:ext uri="{FF2B5EF4-FFF2-40B4-BE49-F238E27FC236}">
                <a16:creationId xmlns:a16="http://schemas.microsoft.com/office/drawing/2014/main" id="{713C0A78-FCF1-4F27-9541-49A6002373E8}"/>
              </a:ext>
            </a:extLst>
          </p:cNvPr>
          <p:cNvSpPr>
            <a:spLocks noGrp="1"/>
          </p:cNvSpPr>
          <p:nvPr>
            <p:ph type="subTitle" idx="1"/>
          </p:nvPr>
        </p:nvSpPr>
        <p:spPr/>
        <p:txBody>
          <a:bodyPr/>
          <a:lstStyle/>
          <a:p>
            <a:endParaRPr lang="sk-SK"/>
          </a:p>
        </p:txBody>
      </p:sp>
    </p:spTree>
    <p:extLst>
      <p:ext uri="{BB962C8B-B14F-4D97-AF65-F5344CB8AC3E}">
        <p14:creationId xmlns:p14="http://schemas.microsoft.com/office/powerpoint/2010/main" val="63773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2B6D512-1641-4DF8-91E7-60EAB2EDA0C4}"/>
              </a:ext>
            </a:extLst>
          </p:cNvPr>
          <p:cNvSpPr>
            <a:spLocks noGrp="1"/>
          </p:cNvSpPr>
          <p:nvPr>
            <p:ph type="title"/>
          </p:nvPr>
        </p:nvSpPr>
        <p:spPr>
          <a:xfrm>
            <a:off x="838200" y="365126"/>
            <a:ext cx="10515600" cy="155380"/>
          </a:xfrm>
        </p:spPr>
        <p:txBody>
          <a:bodyPr>
            <a:normAutofit fontScale="90000"/>
          </a:bodyPr>
          <a:lstStyle/>
          <a:p>
            <a:endParaRPr lang="sk-SK" dirty="0"/>
          </a:p>
        </p:txBody>
      </p:sp>
      <p:sp>
        <p:nvSpPr>
          <p:cNvPr id="3" name="Zástupný objekt pre obsah 2">
            <a:extLst>
              <a:ext uri="{FF2B5EF4-FFF2-40B4-BE49-F238E27FC236}">
                <a16:creationId xmlns:a16="http://schemas.microsoft.com/office/drawing/2014/main" id="{71800F54-61AC-4BCE-AF53-47D702A334BE}"/>
              </a:ext>
            </a:extLst>
          </p:cNvPr>
          <p:cNvSpPr>
            <a:spLocks noGrp="1"/>
          </p:cNvSpPr>
          <p:nvPr>
            <p:ph idx="1"/>
          </p:nvPr>
        </p:nvSpPr>
        <p:spPr>
          <a:xfrm>
            <a:off x="838200" y="633046"/>
            <a:ext cx="10515600" cy="5543917"/>
          </a:xfrm>
        </p:spPr>
        <p:txBody>
          <a:bodyPr>
            <a:normAutofit fontScale="92500" lnSpcReduction="10000"/>
          </a:bodyPr>
          <a:lstStyle/>
          <a:p>
            <a:pPr marL="0" indent="0">
              <a:buNone/>
            </a:pPr>
            <a:r>
              <a:rPr lang="sk-SK" sz="1800" b="1" dirty="0"/>
              <a:t>1. Rozhodnite, či sú nasledovné argumenty deduktívne platné.</a:t>
            </a:r>
          </a:p>
          <a:p>
            <a:pPr marL="0" indent="0">
              <a:buNone/>
            </a:pPr>
            <a:r>
              <a:rPr lang="sk-SK" sz="1800" dirty="0"/>
              <a:t>a) Ak bolo liečenie účinné, chorý sa uzdravil. Chorý sa uzdravil, teda liečenie bolo úspešné.</a:t>
            </a:r>
          </a:p>
          <a:p>
            <a:pPr marL="0" indent="0">
              <a:buNone/>
            </a:pPr>
            <a:r>
              <a:rPr lang="sk-SK" sz="1800" dirty="0"/>
              <a:t>b) Každý bystrý človek vie počítať. Jožo vie počítať,  teda je bystrý.</a:t>
            </a:r>
          </a:p>
          <a:p>
            <a:pPr marL="0" indent="0">
              <a:buNone/>
            </a:pPr>
            <a:r>
              <a:rPr lang="sk-SK" sz="1800" dirty="0"/>
              <a:t>c) Existujú dravé ryby dosahujúce váhu vyššiu než 100 kg, ak všetky žraloky sú dravé ryby a niektoré žraloky dosahujú váhu vyššiu než 100 kg.</a:t>
            </a:r>
          </a:p>
          <a:p>
            <a:pPr marL="0" indent="0">
              <a:buNone/>
            </a:pPr>
            <a:r>
              <a:rPr lang="sk-SK" sz="1800" dirty="0"/>
              <a:t>d) Každý dobrý človek má rád zvieratá, teda každý, kto má rád zvieratá, je dobrý človek.</a:t>
            </a:r>
          </a:p>
          <a:p>
            <a:pPr marL="0" indent="0">
              <a:buNone/>
            </a:pPr>
            <a:r>
              <a:rPr lang="sk-SK" sz="1800" dirty="0"/>
              <a:t>e) Ak v nádrži automobilu nie je benzín, nedá sa naštartovať motor. Nedá sa naštartovať motor, teda v nádrži automobilu nie je benzín.</a:t>
            </a:r>
          </a:p>
          <a:p>
            <a:pPr marL="0" indent="0">
              <a:buNone/>
            </a:pPr>
            <a:r>
              <a:rPr lang="sk-SK" sz="1800" dirty="0"/>
              <a:t>f) Ak bol Jožo v práci, stretol Fera.</a:t>
            </a:r>
          </a:p>
          <a:p>
            <a:pPr marL="0" indent="0">
              <a:buNone/>
            </a:pPr>
            <a:r>
              <a:rPr lang="sk-SK" sz="1800" dirty="0"/>
              <a:t>   </a:t>
            </a:r>
            <a:r>
              <a:rPr lang="sk-SK" sz="1800" u="sng" dirty="0"/>
              <a:t>Jožo Fera nestretol.</a:t>
            </a:r>
          </a:p>
          <a:p>
            <a:pPr marL="0" indent="0">
              <a:buNone/>
            </a:pPr>
            <a:r>
              <a:rPr lang="sk-SK" sz="1800" dirty="0"/>
              <a:t>   Jožo nebol v práci.</a:t>
            </a:r>
          </a:p>
          <a:p>
            <a:pPr marL="0" indent="0">
              <a:buNone/>
            </a:pPr>
            <a:r>
              <a:rPr lang="sk-SK" sz="1800" dirty="0"/>
              <a:t>g) Väčšina študentov PU navštevuje univerzitnú knižnicu PU.</a:t>
            </a:r>
          </a:p>
          <a:p>
            <a:pPr marL="0" indent="0">
              <a:buNone/>
            </a:pPr>
            <a:r>
              <a:rPr lang="sk-SK" sz="1800" dirty="0"/>
              <a:t>     </a:t>
            </a:r>
            <a:r>
              <a:rPr lang="sk-SK" sz="1800" u="sng" dirty="0"/>
              <a:t>Peter je študentom PU.</a:t>
            </a:r>
          </a:p>
          <a:p>
            <a:pPr marL="0" indent="0">
              <a:buNone/>
            </a:pPr>
            <a:r>
              <a:rPr lang="sk-SK" sz="1800" dirty="0"/>
              <a:t>     Peter navštevuje univerzitnú knižnicu PU.</a:t>
            </a:r>
          </a:p>
          <a:p>
            <a:pPr marL="0" indent="0">
              <a:buNone/>
            </a:pPr>
            <a:r>
              <a:rPr lang="sk-SK" sz="1800" dirty="0"/>
              <a:t>h) Všetci študenti PU navštevujú univerzitnú </a:t>
            </a:r>
            <a:r>
              <a:rPr lang="sk-SK" sz="1800"/>
              <a:t>knižnicu PU.</a:t>
            </a:r>
            <a:endParaRPr lang="sk-SK" sz="1800" dirty="0"/>
          </a:p>
          <a:p>
            <a:pPr marL="0" indent="0">
              <a:buNone/>
            </a:pPr>
            <a:r>
              <a:rPr lang="sk-SK" sz="1800" dirty="0"/>
              <a:t>     </a:t>
            </a:r>
            <a:r>
              <a:rPr lang="sk-SK" sz="1800" u="sng" dirty="0"/>
              <a:t>Peter navštevuje univerzitnú knižnicu PU.</a:t>
            </a:r>
          </a:p>
          <a:p>
            <a:pPr marL="0" indent="0">
              <a:buNone/>
            </a:pPr>
            <a:r>
              <a:rPr lang="sk-SK" sz="1800" dirty="0"/>
              <a:t>     Peter je študentom PU.</a:t>
            </a:r>
          </a:p>
          <a:p>
            <a:pPr marL="0" indent="0">
              <a:buNone/>
            </a:pPr>
            <a:endParaRPr lang="sk-SK" sz="2000" dirty="0"/>
          </a:p>
          <a:p>
            <a:pPr marL="0" indent="0">
              <a:buNone/>
            </a:pPr>
            <a:endParaRPr lang="sk-SK" sz="2000" dirty="0"/>
          </a:p>
          <a:p>
            <a:pPr marL="0" indent="0">
              <a:buNone/>
            </a:pPr>
            <a:endParaRPr lang="sk-SK" dirty="0"/>
          </a:p>
        </p:txBody>
      </p:sp>
    </p:spTree>
    <p:extLst>
      <p:ext uri="{BB962C8B-B14F-4D97-AF65-F5344CB8AC3E}">
        <p14:creationId xmlns:p14="http://schemas.microsoft.com/office/powerpoint/2010/main" val="60884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C03F99C-A3B9-4B46-8401-95EA6068E6DF}"/>
              </a:ext>
            </a:extLst>
          </p:cNvPr>
          <p:cNvSpPr>
            <a:spLocks noGrp="1"/>
          </p:cNvSpPr>
          <p:nvPr>
            <p:ph type="title"/>
          </p:nvPr>
        </p:nvSpPr>
        <p:spPr>
          <a:xfrm>
            <a:off x="838200" y="365125"/>
            <a:ext cx="10515600" cy="169447"/>
          </a:xfrm>
        </p:spPr>
        <p:txBody>
          <a:bodyPr>
            <a:normAutofit fontScale="90000"/>
          </a:bodyPr>
          <a:lstStyle/>
          <a:p>
            <a:endParaRPr lang="sk-SK" dirty="0"/>
          </a:p>
        </p:txBody>
      </p:sp>
      <p:sp>
        <p:nvSpPr>
          <p:cNvPr id="3" name="Zástupný objekt pre obsah 2">
            <a:extLst>
              <a:ext uri="{FF2B5EF4-FFF2-40B4-BE49-F238E27FC236}">
                <a16:creationId xmlns:a16="http://schemas.microsoft.com/office/drawing/2014/main" id="{F910E666-3F8D-4CCB-9C1D-38A05EE8E101}"/>
              </a:ext>
            </a:extLst>
          </p:cNvPr>
          <p:cNvSpPr>
            <a:spLocks noGrp="1"/>
          </p:cNvSpPr>
          <p:nvPr>
            <p:ph idx="1"/>
          </p:nvPr>
        </p:nvSpPr>
        <p:spPr>
          <a:xfrm>
            <a:off x="838200" y="717452"/>
            <a:ext cx="10515600" cy="5459511"/>
          </a:xfrm>
        </p:spPr>
        <p:txBody>
          <a:bodyPr/>
          <a:lstStyle/>
          <a:p>
            <a:pPr marL="0" indent="0">
              <a:buNone/>
            </a:pPr>
            <a:r>
              <a:rPr lang="sk-SK" sz="2000" b="1" dirty="0"/>
              <a:t>2. Doplňte príslušné zamlčané („skryté“) predpoklady.</a:t>
            </a:r>
          </a:p>
          <a:p>
            <a:pPr marL="0" indent="0">
              <a:buNone/>
            </a:pPr>
            <a:endParaRPr lang="sk-SK" sz="2000" dirty="0"/>
          </a:p>
          <a:p>
            <a:pPr marL="0" indent="0">
              <a:buNone/>
            </a:pPr>
            <a:r>
              <a:rPr lang="sk-SK" sz="2000" dirty="0"/>
              <a:t>a) Každý človek je zodpovedný za svoje činy, teda Jožo je zodpovedný za svoje činy.</a:t>
            </a:r>
          </a:p>
          <a:p>
            <a:pPr marL="0" indent="0">
              <a:buNone/>
            </a:pPr>
            <a:r>
              <a:rPr lang="sk-SK" sz="2000" dirty="0"/>
              <a:t>b) V staroveku neboli známe palné zbrane, teda ich nepoznali ani starí Gréci.</a:t>
            </a:r>
          </a:p>
          <a:p>
            <a:pPr marL="0" indent="0">
              <a:buNone/>
            </a:pPr>
            <a:r>
              <a:rPr lang="sk-SK" sz="2000" dirty="0"/>
              <a:t>c) Ak vypijete znečistenú vodu, bude vás bolieť brucho. Petra bude bolieť brucho.</a:t>
            </a:r>
          </a:p>
          <a:p>
            <a:pPr marL="0" indent="0">
              <a:buNone/>
            </a:pPr>
            <a:r>
              <a:rPr lang="sk-SK" sz="2000" dirty="0"/>
              <a:t>d) Kresťania pomáhajú sociálne odkázaným. Preto Jozef nemôže byť kresťanom.  </a:t>
            </a:r>
          </a:p>
          <a:p>
            <a:pPr marL="0" indent="0">
              <a:buNone/>
            </a:pPr>
            <a:r>
              <a:rPr lang="sk-SK" sz="2000" dirty="0"/>
              <a:t>e) Pokiaľ niečo ohrozuje úctu k ľudskému životu, potom je to nebezpečné. Eutanázia je nebezpečná.</a:t>
            </a:r>
          </a:p>
          <a:p>
            <a:pPr marL="0" indent="0">
              <a:buNone/>
            </a:pPr>
            <a:r>
              <a:rPr lang="sk-SK" sz="2000" dirty="0"/>
              <a:t>f) Všetci študenti filozofie sú oboznámení s podmienkami udelenia kreditov pre tento predmet, preto všetci účastníci tohto kurzu sú oboznámení s podmienkami udelenia kreditov pre tento predmet.</a:t>
            </a:r>
          </a:p>
        </p:txBody>
      </p:sp>
    </p:spTree>
    <p:extLst>
      <p:ext uri="{BB962C8B-B14F-4D97-AF65-F5344CB8AC3E}">
        <p14:creationId xmlns:p14="http://schemas.microsoft.com/office/powerpoint/2010/main" val="76025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746EE2A-5E15-4ED5-AD5D-F953CB3D2D42}"/>
              </a:ext>
            </a:extLst>
          </p:cNvPr>
          <p:cNvSpPr>
            <a:spLocks noGrp="1"/>
          </p:cNvSpPr>
          <p:nvPr>
            <p:ph type="title"/>
          </p:nvPr>
        </p:nvSpPr>
        <p:spPr>
          <a:xfrm>
            <a:off x="838200" y="365126"/>
            <a:ext cx="10515600" cy="141312"/>
          </a:xfrm>
        </p:spPr>
        <p:txBody>
          <a:bodyPr>
            <a:normAutofit fontScale="90000"/>
          </a:bodyPr>
          <a:lstStyle/>
          <a:p>
            <a:endParaRPr lang="sk-SK" dirty="0"/>
          </a:p>
        </p:txBody>
      </p:sp>
      <p:sp>
        <p:nvSpPr>
          <p:cNvPr id="3" name="Zástupný objekt pre obsah 2">
            <a:extLst>
              <a:ext uri="{FF2B5EF4-FFF2-40B4-BE49-F238E27FC236}">
                <a16:creationId xmlns:a16="http://schemas.microsoft.com/office/drawing/2014/main" id="{2A758AC5-409A-4E73-9853-914B238B5DF0}"/>
              </a:ext>
            </a:extLst>
          </p:cNvPr>
          <p:cNvSpPr>
            <a:spLocks noGrp="1"/>
          </p:cNvSpPr>
          <p:nvPr>
            <p:ph idx="1"/>
          </p:nvPr>
        </p:nvSpPr>
        <p:spPr>
          <a:xfrm>
            <a:off x="838200" y="506438"/>
            <a:ext cx="10515600" cy="5670525"/>
          </a:xfrm>
        </p:spPr>
        <p:txBody>
          <a:bodyPr>
            <a:normAutofit/>
          </a:bodyPr>
          <a:lstStyle/>
          <a:p>
            <a:pPr marL="0" indent="0">
              <a:buNone/>
            </a:pPr>
            <a:r>
              <a:rPr lang="sk-SK" sz="2000" b="1" dirty="0"/>
              <a:t>3. Identifikujte predpoklady a závery v nasledujúcich úryvkoch. Každý z nich obsahuje práve jeden argument.</a:t>
            </a:r>
          </a:p>
          <a:p>
            <a:pPr marL="0" indent="0">
              <a:buNone/>
            </a:pPr>
            <a:r>
              <a:rPr lang="sk-SK" sz="2000" dirty="0"/>
              <a:t>a) Dobre vycvičená milícia je pre bezpečnosť slobodného štátu nevyhnutná, právo občanov držať a nosiť so sebou zbraň nemá byť obmedzované. (Ústava Spojených Štátov)</a:t>
            </a:r>
          </a:p>
          <a:p>
            <a:pPr marL="0" indent="0">
              <a:buNone/>
            </a:pPr>
            <a:r>
              <a:rPr lang="sk-SK" sz="2000" dirty="0"/>
              <a:t>b) Prevenciou dokážeme zabrániť väčšine druhov rakoviny, aj keď sa nikdy nedostaneme priamo k jej príčinám, dôkladnejšie zameranie na prevenciu ako na samotné liečenie je užitočnejšie. (Daniel </a:t>
            </a:r>
            <a:r>
              <a:rPr lang="sk-SK" sz="2000" dirty="0" err="1"/>
              <a:t>Callahan</a:t>
            </a:r>
            <a:r>
              <a:rPr lang="sk-SK" sz="2000" dirty="0"/>
              <a:t>)</a:t>
            </a:r>
          </a:p>
          <a:p>
            <a:pPr marL="0" indent="0">
              <a:buNone/>
            </a:pPr>
            <a:r>
              <a:rPr lang="sk-SK" sz="2000" dirty="0"/>
              <a:t>c) Zdravý rozum je zo všetkých vecí na svete najrovnomernejšie rozdelený, pretože sa ním každý pokladá byť tak bohato vybavený, že aj tí, ktorých je inak ťažko uspokojiť, ho netúžia mať viac ako ho vlastnia. (René Descartes)</a:t>
            </a:r>
          </a:p>
          <a:p>
            <a:pPr marL="0" indent="0">
              <a:buNone/>
            </a:pPr>
            <a:r>
              <a:rPr lang="sk-SK" sz="2000" dirty="0"/>
              <a:t>d) Vy potrebujete voliť, lebo keď nevolíte, Amerika nefunguje. (</a:t>
            </a:r>
            <a:r>
              <a:rPr lang="sk-SK" sz="2000" dirty="0" err="1"/>
              <a:t>P.Sullivan</a:t>
            </a:r>
            <a:r>
              <a:rPr lang="sk-SK" sz="2000" dirty="0"/>
              <a:t>)</a:t>
            </a:r>
          </a:p>
          <a:p>
            <a:pPr marL="0" indent="0">
              <a:buNone/>
            </a:pPr>
            <a:r>
              <a:rPr lang="sk-SK" sz="2000" dirty="0"/>
              <a:t>e) Vystríhaj sa súdiť, lebo všetci sme hriešnici. (William Shakespeare)</a:t>
            </a:r>
          </a:p>
          <a:p>
            <a:pPr marL="0" indent="0">
              <a:buNone/>
            </a:pPr>
            <a:r>
              <a:rPr lang="sk-SK" sz="2000" dirty="0"/>
              <a:t>f) Osoby mužského pohlavia, narodené v prostredí hmotnej núdze, sú náchylnejšie na trestnú činnosť ako mladiství a dospelí mužského pohlavia z lepších pomerov. Takže súčasný nárast pôrodov u chudobných matiek potenciálne spôsobuje, že krivka kriminality v období po 15 až 20tich rokoch stúpa. (D. </a:t>
            </a:r>
            <a:r>
              <a:rPr lang="sk-SK" sz="2000" dirty="0" err="1"/>
              <a:t>Bloom</a:t>
            </a:r>
            <a:r>
              <a:rPr lang="sk-SK" sz="2000" dirty="0"/>
              <a:t>, N. </a:t>
            </a:r>
            <a:r>
              <a:rPr lang="sk-SK" sz="2000" dirty="0" err="1"/>
              <a:t>Bennet</a:t>
            </a:r>
            <a:r>
              <a:rPr lang="sk-SK" sz="2000" dirty="0"/>
              <a:t>)</a:t>
            </a:r>
          </a:p>
          <a:p>
            <a:pPr marL="0" indent="0">
              <a:buNone/>
            </a:pPr>
            <a:endParaRPr lang="sk-SK" sz="2000" dirty="0"/>
          </a:p>
          <a:p>
            <a:endParaRPr lang="sk-SK" dirty="0"/>
          </a:p>
        </p:txBody>
      </p:sp>
    </p:spTree>
    <p:extLst>
      <p:ext uri="{BB962C8B-B14F-4D97-AF65-F5344CB8AC3E}">
        <p14:creationId xmlns:p14="http://schemas.microsoft.com/office/powerpoint/2010/main" val="124988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FFD420C-EEDD-4C02-B8E9-FEA1C57FEE52}"/>
              </a:ext>
            </a:extLst>
          </p:cNvPr>
          <p:cNvSpPr>
            <a:spLocks noGrp="1"/>
          </p:cNvSpPr>
          <p:nvPr>
            <p:ph type="title"/>
          </p:nvPr>
        </p:nvSpPr>
        <p:spPr>
          <a:xfrm>
            <a:off x="838200" y="365125"/>
            <a:ext cx="10515600" cy="45719"/>
          </a:xfrm>
        </p:spPr>
        <p:txBody>
          <a:bodyPr>
            <a:normAutofit fontScale="90000"/>
          </a:bodyPr>
          <a:lstStyle/>
          <a:p>
            <a:endParaRPr lang="sk-SK" dirty="0"/>
          </a:p>
        </p:txBody>
      </p:sp>
      <p:sp>
        <p:nvSpPr>
          <p:cNvPr id="3" name="Zástupný objekt pre obsah 2">
            <a:extLst>
              <a:ext uri="{FF2B5EF4-FFF2-40B4-BE49-F238E27FC236}">
                <a16:creationId xmlns:a16="http://schemas.microsoft.com/office/drawing/2014/main" id="{4C78E1B0-8144-4387-8798-E99AB00889DE}"/>
              </a:ext>
            </a:extLst>
          </p:cNvPr>
          <p:cNvSpPr>
            <a:spLocks noGrp="1"/>
          </p:cNvSpPr>
          <p:nvPr>
            <p:ph idx="1"/>
          </p:nvPr>
        </p:nvSpPr>
        <p:spPr>
          <a:xfrm>
            <a:off x="838200" y="650630"/>
            <a:ext cx="10515600" cy="5526333"/>
          </a:xfrm>
        </p:spPr>
        <p:txBody>
          <a:bodyPr>
            <a:normAutofit/>
          </a:bodyPr>
          <a:lstStyle/>
          <a:p>
            <a:pPr marL="0" indent="0">
              <a:buNone/>
            </a:pPr>
            <a:r>
              <a:rPr lang="sk-SK" sz="2000" dirty="0"/>
              <a:t>g) Podstata nášho podivuhodného ekonomického systému spočíva v rovnakom tempe generovania potrieb a ich uspokojovania. Preto zlepšenie životných podmienok, znamenajúce väčšiu spokojnosť konzumenta, je nemožné už definíciou. (J. </a:t>
            </a:r>
            <a:r>
              <a:rPr lang="sk-SK" sz="2000" dirty="0" err="1"/>
              <a:t>Maher</a:t>
            </a:r>
            <a:r>
              <a:rPr lang="sk-SK" sz="2000" dirty="0"/>
              <a:t>)</a:t>
            </a:r>
          </a:p>
          <a:p>
            <a:pPr marL="0" indent="0">
              <a:buNone/>
            </a:pPr>
            <a:r>
              <a:rPr lang="sk-SK" sz="2000" dirty="0"/>
              <a:t>h) Skúmanie nadprirodzených javov nespadá do oblasti vedy. Preto veda nedokáže potvrdiť ani vyvrátiť existenciu Boha. (J. </a:t>
            </a:r>
            <a:r>
              <a:rPr lang="sk-SK" sz="2000" dirty="0" err="1"/>
              <a:t>Hopson</a:t>
            </a:r>
            <a:r>
              <a:rPr lang="sk-SK" sz="2000" dirty="0"/>
              <a:t>)</a:t>
            </a:r>
          </a:p>
          <a:p>
            <a:pPr marL="0" indent="0">
              <a:buNone/>
            </a:pPr>
            <a:r>
              <a:rPr lang="sk-SK" sz="2000" dirty="0"/>
              <a:t>i) Ten kto nemiluje, nepozná Boha, pretože Boh je láska. (1 Z Jána 4:8)</a:t>
            </a:r>
          </a:p>
          <a:p>
            <a:pPr marL="0" indent="0">
              <a:buNone/>
            </a:pPr>
            <a:r>
              <a:rPr lang="sk-SK" sz="2000" dirty="0"/>
              <a:t>j) Pretože svetlo sa pohybuje konečnou rýchlosťou, pozerať sa na objekty vzdialené milióny míľ znamená pozerať sa na svetlo vyžiarené mnoho rokov dozadu. (</a:t>
            </a:r>
            <a:r>
              <a:rPr lang="sk-SK" sz="2000" dirty="0" err="1"/>
              <a:t>D.Richstone</a:t>
            </a:r>
            <a:r>
              <a:rPr lang="sk-SK" sz="2000" dirty="0"/>
              <a:t>) </a:t>
            </a:r>
          </a:p>
        </p:txBody>
      </p:sp>
    </p:spTree>
    <p:extLst>
      <p:ext uri="{BB962C8B-B14F-4D97-AF65-F5344CB8AC3E}">
        <p14:creationId xmlns:p14="http://schemas.microsoft.com/office/powerpoint/2010/main" val="3916107617"/>
      </p:ext>
    </p:extLst>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651</Words>
  <Application>Microsoft Office PowerPoint</Application>
  <PresentationFormat>Širokouhlá</PresentationFormat>
  <Paragraphs>36</Paragraphs>
  <Slides>5</Slides>
  <Notes>0</Notes>
  <HiddenSlides>0</HiddenSlides>
  <MMClips>0</MMClips>
  <ScaleCrop>false</ScaleCrop>
  <HeadingPairs>
    <vt:vector size="6" baseType="variant">
      <vt:variant>
        <vt:lpstr>Použité písma</vt:lpstr>
      </vt:variant>
      <vt:variant>
        <vt:i4>3</vt:i4>
      </vt:variant>
      <vt:variant>
        <vt:lpstr>Motív</vt:lpstr>
      </vt:variant>
      <vt:variant>
        <vt:i4>1</vt:i4>
      </vt:variant>
      <vt:variant>
        <vt:lpstr>Nadpisy snímok</vt:lpstr>
      </vt:variant>
      <vt:variant>
        <vt:i4>5</vt:i4>
      </vt:variant>
    </vt:vector>
  </HeadingPairs>
  <TitlesOfParts>
    <vt:vector size="9" baseType="lpstr">
      <vt:lpstr>Arial</vt:lpstr>
      <vt:lpstr>Calibri</vt:lpstr>
      <vt:lpstr>Calibri Light</vt:lpstr>
      <vt:lpstr>Motív Office</vt:lpstr>
      <vt:lpstr>Úlohy (2. seminár) </vt:lpstr>
      <vt:lpstr>Prezentácia programu PowerPoint</vt:lpstr>
      <vt:lpstr>Prezentácia programu PowerPoint</vt:lpstr>
      <vt:lpstr>Prezentácia programu PowerPoint</vt:lpstr>
      <vt:lpstr>Prezentácia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Úlohy (2. seminár) </dc:title>
  <dc:creator>Maria Derajova</dc:creator>
  <cp:lastModifiedBy>Maria Derajova</cp:lastModifiedBy>
  <cp:revision>10</cp:revision>
  <dcterms:created xsi:type="dcterms:W3CDTF">2021-03-11T10:39:45Z</dcterms:created>
  <dcterms:modified xsi:type="dcterms:W3CDTF">2021-03-11T11:16:02Z</dcterms:modified>
</cp:coreProperties>
</file>