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26.11.2017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amerika mapa"/>
          <p:cNvPicPr>
            <a:picLocks noChangeAspect="1" noChangeArrowheads="1"/>
          </p:cNvPicPr>
          <p:nvPr/>
        </p:nvPicPr>
        <p:blipFill>
          <a:blip r:embed="rId2"/>
          <a:srcRect l="3000" t="10000"/>
          <a:stretch>
            <a:fillRect/>
          </a:stretch>
        </p:blipFill>
        <p:spPr bwMode="auto">
          <a:xfrm>
            <a:off x="457200" y="0"/>
            <a:ext cx="7391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0"/>
            <a:ext cx="527952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Prezentácia na obrazovke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Snímka 1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</cp:revision>
  <dcterms:created xsi:type="dcterms:W3CDTF">2017-11-26T08:06:31Z</dcterms:created>
  <dcterms:modified xsi:type="dcterms:W3CDTF">2017-11-26T08:08:09Z</dcterms:modified>
</cp:coreProperties>
</file>