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65" r:id="rId4"/>
    <p:sldId id="266" r:id="rId5"/>
    <p:sldId id="281" r:id="rId6"/>
    <p:sldId id="258" r:id="rId7"/>
    <p:sldId id="257" r:id="rId8"/>
    <p:sldId id="260" r:id="rId9"/>
    <p:sldId id="261" r:id="rId10"/>
    <p:sldId id="278" r:id="rId11"/>
    <p:sldId id="263" r:id="rId12"/>
    <p:sldId id="259" r:id="rId13"/>
    <p:sldId id="264" r:id="rId14"/>
    <p:sldId id="262" r:id="rId15"/>
    <p:sldId id="269" r:id="rId16"/>
    <p:sldId id="270" r:id="rId17"/>
    <p:sldId id="274" r:id="rId18"/>
    <p:sldId id="283" r:id="rId19"/>
    <p:sldId id="292" r:id="rId20"/>
    <p:sldId id="271" r:id="rId21"/>
    <p:sldId id="267" r:id="rId22"/>
    <p:sldId id="273" r:id="rId23"/>
    <p:sldId id="275" r:id="rId24"/>
    <p:sldId id="276" r:id="rId25"/>
    <p:sldId id="277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84" r:id="rId35"/>
    <p:sldId id="280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30. 4. 2023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00400" y="228600"/>
            <a:ext cx="5105400" cy="16489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POZNÁVAČKA </a:t>
            </a:r>
            <a:br>
              <a:rPr lang="sk-SK" sz="4800" dirty="0" smtClean="0"/>
            </a:br>
            <a:r>
              <a:rPr lang="sk-SK" sz="4800" dirty="0" smtClean="0"/>
              <a:t>A </a:t>
            </a:r>
            <a:r>
              <a:rPr lang="sk-SK" sz="4800" dirty="0" smtClean="0">
                <a:sym typeface="Wingdings" pitchFamily="2" charset="2"/>
              </a:rPr>
              <a:t>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629400" y="6172200"/>
            <a:ext cx="2297020" cy="422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I. Sokolská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ropucha bradavi&amp;ccaron;nat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img.aktuality.sk/stories/NAJNOVSIE_FOTKY/ILUSTRACNE/PRIRODA/ZOO/article/sepia_obycajna_3_tnaqua.org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8214" b="4189"/>
          <a:stretch/>
        </p:blipFill>
        <p:spPr bwMode="auto">
          <a:xfrm>
            <a:off x="762000" y="1981200"/>
            <a:ext cx="6477000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11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larslyn.dk/oman/images/Undervandsfoto/Orange%20blomster%20koral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55320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gredienten.nl/images/ingredienten/krab-larg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9029" t="17304" r="10396" b="15664"/>
          <a:stretch/>
        </p:blipFill>
        <p:spPr bwMode="auto">
          <a:xfrm>
            <a:off x="1219200" y="1828801"/>
            <a:ext cx="5715000" cy="335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13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ternational.nordsee.com/backoffice/pictures_pages/xxl_Makrele__125578679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5472" t="29509" r="3557" b="33333"/>
          <a:stretch/>
        </p:blipFill>
        <p:spPr bwMode="auto">
          <a:xfrm>
            <a:off x="762000" y="1600200"/>
            <a:ext cx="6705600" cy="2819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galeria.sengym-moodle.sk/albums/userpics/10001/normal_potapnik_obrubeny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1"/>
            <a:ext cx="7467600" cy="39624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sazp.sk/bisel/galerie/crustacea_malacostraca_soubory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867400" cy="2971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iodidac.bio.uottawa.ca/ftp/biodidac/zoo/platyhel/photo/turb037p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00400" y="228600"/>
            <a:ext cx="5105400" cy="16489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POZNÁVAČKA </a:t>
            </a:r>
            <a:r>
              <a:rPr lang="sk-SK" sz="4800" smtClean="0"/>
              <a:t/>
            </a:r>
            <a:br>
              <a:rPr lang="sk-SK" sz="4800" smtClean="0"/>
            </a:br>
            <a:r>
              <a:rPr lang="sk-SK" sz="4800" smtClean="0"/>
              <a:t>B </a:t>
            </a:r>
            <a:r>
              <a:rPr lang="sk-SK" sz="4800" dirty="0" smtClean="0">
                <a:sym typeface="Wingdings" pitchFamily="2" charset="2"/>
              </a:rPr>
              <a:t>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629400" y="6172200"/>
            <a:ext cx="2297020" cy="422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I. Sokolská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naturfoto.cz/fotografie/ostatni/rak-riecny-3423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b="7817"/>
          <a:stretch/>
        </p:blipFill>
        <p:spPr bwMode="auto">
          <a:xfrm>
            <a:off x="685800" y="1600200"/>
            <a:ext cx="6781800" cy="3657599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maxxo.sk/portal/wp-content/gallery/potocak-2/pijavka1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1"/>
            <a:ext cx="6629400" cy="38862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s://encrypted-tbn1.gstatic.com/images?q=tbn:ANd9GcROw8Jq-ovkWk3DZVbr1gSIPhrMYQQaEhKuh6BAVXUa_sGoFjuB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5562600" cy="32004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vandr.hu.cz/rumunsko/cgt/t-skokan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324600" cy="3733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biolib.cz/IMG/GAL/BIG/15998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1"/>
            <a:ext cx="6781800" cy="3733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idlo mod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5638799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&amp;zcaron;ralok biel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5531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š&amp;tcaron;uka severn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670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img.aktuality.sk/stories/NAJNOVSIE_FOTKY/ILUSTRACNE/PRIRODA/ZOO/article/sepia_obycajna_3_tnaqua.org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8214" b="4189"/>
          <a:stretch/>
        </p:blipFill>
        <p:spPr bwMode="auto">
          <a:xfrm>
            <a:off x="762000" y="1981200"/>
            <a:ext cx="6477000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larslyn.dk/oman/images/Undervandsfoto/Orange%20blomster%20koral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55320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gredienten.nl/images/ingredienten/krab-larg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9029" t="17304" r="10396" b="15664"/>
          <a:stretch/>
        </p:blipFill>
        <p:spPr bwMode="auto">
          <a:xfrm>
            <a:off x="1219200" y="1828801"/>
            <a:ext cx="5715000" cy="335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obrazky.4ever.sk/data/674xX/zvieratka/vodny-zivot/morsky-konik-15376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25856" t="13479" r="21976" b="27323"/>
          <a:stretch/>
        </p:blipFill>
        <p:spPr bwMode="auto">
          <a:xfrm>
            <a:off x="1371600" y="1905000"/>
            <a:ext cx="5562600" cy="3581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sazp.sk/bisel/galerie/crustacea_malacostraca_soubory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5867400" cy="2971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aa.ecn.cz/img_upload/e6ffb6c50bc1424ab10ecf09e063cd63/oceanarium_lisabon_devilfish01_80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5118" r="38954" b="44444"/>
          <a:stretch/>
        </p:blipFill>
        <p:spPr bwMode="auto">
          <a:xfrm>
            <a:off x="1371600" y="1676400"/>
            <a:ext cx="6019800" cy="381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edúza ušatá aurelia aurit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7643" t="9069" r="10349" b="5966"/>
          <a:stretch/>
        </p:blipFill>
        <p:spPr bwMode="auto">
          <a:xfrm>
            <a:off x="838200" y="1752600"/>
            <a:ext cx="62484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dicts.info/img/ud/c/coelacant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2196" r="4491"/>
          <a:stretch/>
        </p:blipFill>
        <p:spPr bwMode="auto">
          <a:xfrm>
            <a:off x="609600" y="1828800"/>
            <a:ext cx="6553200" cy="3581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dicts.info/img/ud/c/coelacant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2196" r="4491"/>
          <a:stretch/>
        </p:blipFill>
        <p:spPr bwMode="auto">
          <a:xfrm>
            <a:off x="609600" y="1828800"/>
            <a:ext cx="6553200" cy="3581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http://referaty.atlas.sk/images/referaty/images/12057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943599" cy="297180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ediver.info/clanky/whiteshark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3226" t="21389" r="7691" b="14445"/>
          <a:stretch/>
        </p:blipFill>
        <p:spPr bwMode="auto">
          <a:xfrm>
            <a:off x="228600" y="1600200"/>
            <a:ext cx="7467600" cy="35813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aa.ecn.cz/img_upload/e6ffb6c50bc1424ab10ecf09e063cd63/oceanarium_lisabon_devilfish01_80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5118" r="38954" b="44444"/>
          <a:stretch/>
        </p:blipFill>
        <p:spPr bwMode="auto">
          <a:xfrm>
            <a:off x="1371600" y="1676400"/>
            <a:ext cx="6019800" cy="381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edúza ušatá aurelia aurit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7643" t="9069" r="10349" b="5966"/>
          <a:stretch/>
        </p:blipFill>
        <p:spPr bwMode="auto">
          <a:xfrm>
            <a:off x="838200" y="1752600"/>
            <a:ext cx="6248400" cy="3429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log.doucovanie-vzdelavanie.sk/uploads/2011/12/tuniak.jp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400800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</TotalTime>
  <Words>74</Words>
  <Application>Microsoft Office PowerPoint</Application>
  <PresentationFormat>Prezentácia na obrazovke (4:3)</PresentationFormat>
  <Paragraphs>35</Paragraphs>
  <Slides>35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Luxusný</vt:lpstr>
      <vt:lpstr>POZNÁVAČKA  A 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14.</vt:lpstr>
      <vt:lpstr>15.</vt:lpstr>
      <vt:lpstr>Snímka 18</vt:lpstr>
      <vt:lpstr>POZNÁVAČKA  B 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Snímka 34</vt:lpstr>
      <vt:lpstr>24.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 </dc:title>
  <dc:creator>hp</dc:creator>
  <cp:lastModifiedBy>sokol</cp:lastModifiedBy>
  <cp:revision>32</cp:revision>
  <dcterms:created xsi:type="dcterms:W3CDTF">2021-05-02T07:57:02Z</dcterms:created>
  <dcterms:modified xsi:type="dcterms:W3CDTF">2023-04-30T07:16:00Z</dcterms:modified>
</cp:coreProperties>
</file>