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5.10.2017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sk-SK" sz="5400" dirty="0" smtClean="0">
                <a:solidFill>
                  <a:sysClr val="windowText" lastClr="000000"/>
                </a:solidFill>
              </a:rPr>
              <a:t>Sú uvedené vety pravdivé???</a:t>
            </a:r>
            <a:endParaRPr lang="sk-SK" sz="5400" dirty="0">
              <a:solidFill>
                <a:sysClr val="windowText" lastClr="00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smajl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256522"/>
            <a:ext cx="4705350" cy="3525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0" y="304800"/>
            <a:ext cx="901881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Kopyto je rohovinovým útvarom kože.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1219200" y="1447800"/>
            <a:ext cx="6348213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Pigment je súčasťou </a:t>
            </a:r>
            <a:r>
              <a:rPr lang="sk-SK" sz="4000" dirty="0" err="1" smtClean="0"/>
              <a:t>zamši</a:t>
            </a:r>
            <a:r>
              <a:rPr lang="sk-SK" sz="4000" dirty="0" smtClean="0"/>
              <a:t>.</a:t>
            </a:r>
            <a:endParaRPr lang="sk-SK" sz="4000" dirty="0"/>
          </a:p>
        </p:txBody>
      </p:sp>
      <p:sp>
        <p:nvSpPr>
          <p:cNvPr id="6" name="BlokTextu 5"/>
          <p:cNvSpPr txBox="1"/>
          <p:nvPr/>
        </p:nvSpPr>
        <p:spPr>
          <a:xfrm>
            <a:off x="1066800" y="2514600"/>
            <a:ext cx="7441461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Obojživelníky´majú</a:t>
            </a:r>
            <a:r>
              <a:rPr lang="sk-SK" sz="4000" dirty="0" smtClean="0"/>
              <a:t> suchú kožu</a:t>
            </a:r>
            <a:endParaRPr lang="sk-SK" sz="4000" dirty="0"/>
          </a:p>
        </p:txBody>
      </p:sp>
      <p:sp>
        <p:nvSpPr>
          <p:cNvPr id="7" name="BlokTextu 6"/>
          <p:cNvSpPr txBox="1"/>
          <p:nvPr/>
        </p:nvSpPr>
        <p:spPr>
          <a:xfrm>
            <a:off x="685800" y="3505200"/>
            <a:ext cx="7460697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Vtáčie pierko sa skladá z brka a </a:t>
            </a:r>
          </a:p>
          <a:p>
            <a:pPr algn="ctr"/>
            <a:r>
              <a:rPr lang="sk-SK" sz="4000" dirty="0" err="1" smtClean="0"/>
              <a:t>zástavice</a:t>
            </a:r>
            <a:r>
              <a:rPr lang="sk-SK" sz="4000" dirty="0" smtClean="0"/>
              <a:t>.</a:t>
            </a:r>
            <a:endParaRPr lang="sk-SK" sz="4000" dirty="0"/>
          </a:p>
        </p:txBody>
      </p:sp>
      <p:sp>
        <p:nvSpPr>
          <p:cNvPr id="8" name="BlokTextu 7"/>
          <p:cNvSpPr txBox="1"/>
          <p:nvPr/>
        </p:nvSpPr>
        <p:spPr>
          <a:xfrm>
            <a:off x="457200" y="5181600"/>
            <a:ext cx="7959230" cy="132343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Plazy majú kožu, ktorá spolu s ich</a:t>
            </a:r>
          </a:p>
          <a:p>
            <a:pPr algn="ctr"/>
            <a:r>
              <a:rPr lang="sk-SK" sz="4000" dirty="0" smtClean="0"/>
              <a:t>t</a:t>
            </a:r>
            <a:r>
              <a:rPr lang="sk-SK" sz="4000" dirty="0" smtClean="0"/>
              <a:t>elom nerastie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304800"/>
            <a:ext cx="8523487" cy="132343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000" b="1" dirty="0" smtClean="0"/>
              <a:t>K stavovcom patria ryby, mäkkýše, </a:t>
            </a:r>
          </a:p>
          <a:p>
            <a:pPr algn="ctr"/>
            <a:r>
              <a:rPr lang="sk-SK" sz="4000" b="1" dirty="0" smtClean="0"/>
              <a:t>obojživelníky</a:t>
            </a:r>
            <a:endParaRPr lang="sk-SK" sz="40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57200" y="1981200"/>
            <a:ext cx="7867859" cy="132343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Priečne pruhované svaly môžeme</a:t>
            </a:r>
          </a:p>
          <a:p>
            <a:pPr algn="ctr"/>
            <a:r>
              <a:rPr lang="sk-SK" sz="4000" dirty="0" smtClean="0"/>
              <a:t>o</a:t>
            </a:r>
            <a:r>
              <a:rPr lang="sk-SK" sz="4000" dirty="0" smtClean="0"/>
              <a:t>vládať vôľou.</a:t>
            </a:r>
            <a:endParaRPr lang="sk-SK" sz="4000" dirty="0"/>
          </a:p>
        </p:txBody>
      </p:sp>
      <p:sp>
        <p:nvSpPr>
          <p:cNvPr id="6" name="BlokTextu 5"/>
          <p:cNvSpPr txBox="1"/>
          <p:nvPr/>
        </p:nvSpPr>
        <p:spPr>
          <a:xfrm>
            <a:off x="96330" y="3657600"/>
            <a:ext cx="9047670" cy="13234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000" dirty="0" smtClean="0"/>
              <a:t>Pasívnym pohybom je napr. plachtenie</a:t>
            </a:r>
          </a:p>
          <a:p>
            <a:pPr algn="ctr"/>
            <a:r>
              <a:rPr lang="sk-SK" sz="4000" dirty="0" smtClean="0"/>
              <a:t>v</a:t>
            </a:r>
            <a:r>
              <a:rPr lang="sk-SK" sz="4000" dirty="0" smtClean="0"/>
              <a:t>tákov.</a:t>
            </a:r>
            <a:endParaRPr lang="sk-SK" sz="4000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5257800"/>
            <a:ext cx="9416360" cy="132343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V ústnej dutine dochádza k chemickému</a:t>
            </a:r>
          </a:p>
          <a:p>
            <a:r>
              <a:rPr lang="sk-SK" sz="4000" dirty="0" smtClean="0"/>
              <a:t>t</a:t>
            </a:r>
            <a:r>
              <a:rPr lang="sk-SK" sz="4000" dirty="0" smtClean="0"/>
              <a:t>ráveniu pomocou zubov a jazyka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Poprehadzuj písmená a vytvor správny názov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äťuholník 3"/>
          <p:cNvSpPr/>
          <p:nvPr/>
        </p:nvSpPr>
        <p:spPr>
          <a:xfrm>
            <a:off x="457200" y="1600200"/>
            <a:ext cx="6477000" cy="10668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OYŽNBRIACELV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5" name="Päťuholník 4"/>
          <p:cNvSpPr/>
          <p:nvPr/>
        </p:nvSpPr>
        <p:spPr>
          <a:xfrm>
            <a:off x="457200" y="3048000"/>
            <a:ext cx="6477000" cy="10668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RETNVIEÁ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6" name="Päťuholník 5"/>
          <p:cNvSpPr/>
          <p:nvPr/>
        </p:nvSpPr>
        <p:spPr>
          <a:xfrm>
            <a:off x="457200" y="4495800"/>
            <a:ext cx="6477000" cy="10668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UMÍCN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7" name="Päťuholník 6"/>
          <p:cNvSpPr/>
          <p:nvPr/>
        </p:nvSpPr>
        <p:spPr>
          <a:xfrm>
            <a:off x="457200" y="5791200"/>
            <a:ext cx="6477000" cy="10668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EPSPNÍ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949168" y="2743200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err="1" smtClean="0"/>
              <a:t>BYLINOžRAVEC</a:t>
            </a:r>
            <a:endParaRPr lang="sk-SK" sz="1200" dirty="0" smtClean="0"/>
          </a:p>
          <a:p>
            <a:r>
              <a:rPr lang="sk-SK" sz="1200" dirty="0" smtClean="0"/>
              <a:t>TRÁVENIE</a:t>
            </a:r>
          </a:p>
          <a:p>
            <a:r>
              <a:rPr lang="sk-SK" sz="1200" dirty="0" smtClean="0"/>
              <a:t>MUCÍN</a:t>
            </a:r>
          </a:p>
          <a:p>
            <a:r>
              <a:rPr lang="sk-SK" sz="1200" dirty="0" smtClean="0"/>
              <a:t>PEPSÍN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3">
      <a:dk1>
        <a:sysClr val="windowText" lastClr="000000"/>
      </a:dk1>
      <a:lt1>
        <a:sysClr val="window" lastClr="FFFFFF"/>
      </a:lt1>
      <a:dk2>
        <a:srgbClr val="FFFF00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87</Words>
  <PresentationFormat>Prezentácia na obrazovke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Špička</vt:lpstr>
      <vt:lpstr>Sú uvedené vety pravdivé???</vt:lpstr>
      <vt:lpstr>Snímka 2</vt:lpstr>
      <vt:lpstr>Snímka 3</vt:lpstr>
      <vt:lpstr>Poprehadzuj písmená a vytvor správny názov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 uvedené vety pravdivé???</dc:title>
  <dc:creator>hp</dc:creator>
  <cp:lastModifiedBy>hp</cp:lastModifiedBy>
  <cp:revision>17</cp:revision>
  <dcterms:created xsi:type="dcterms:W3CDTF">2017-10-05T15:32:03Z</dcterms:created>
  <dcterms:modified xsi:type="dcterms:W3CDTF">2017-10-05T15:45:54Z</dcterms:modified>
</cp:coreProperties>
</file>