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302" r:id="rId6"/>
    <p:sldId id="300" r:id="rId7"/>
    <p:sldId id="301" r:id="rId8"/>
    <p:sldId id="303" r:id="rId9"/>
    <p:sldId id="304" r:id="rId10"/>
    <p:sldId id="264" r:id="rId11"/>
    <p:sldId id="2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6196" autoAdjust="0"/>
  </p:normalViewPr>
  <p:slideViewPr>
    <p:cSldViewPr>
      <p:cViewPr varScale="1">
        <p:scale>
          <a:sx n="120" d="100"/>
          <a:sy n="120" d="100"/>
        </p:scale>
        <p:origin x="26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pPr/>
              <a:t>2021-09-20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sk-SK" altLang="ko-KR" b="1" dirty="0" smtClean="0">
                <a:ea typeface="맑은 고딕" pitchFamily="50" charset="-127"/>
              </a:rPr>
              <a:t>Občan, občianstvo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600" dirty="0" smtClean="0">
                <a:solidFill>
                  <a:schemeClr val="bg1"/>
                </a:solidFill>
                <a:cs typeface="Arial" pitchFamily="34" charset="0"/>
              </a:rPr>
              <a:t>Kto je občan: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7356" y="107155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2126843"/>
            <a:ext cx="584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000" b="1" dirty="0" smtClean="0">
                <a:solidFill>
                  <a:schemeClr val="bg1"/>
                </a:solidFill>
              </a:rPr>
              <a:t>je príslušník štátu alebo obce, to znamená, že k nemu prináleží.</a:t>
            </a:r>
          </a:p>
        </p:txBody>
      </p:sp>
      <p:sp>
        <p:nvSpPr>
          <p:cNvPr id="22" name="Rectangle 9"/>
          <p:cNvSpPr/>
          <p:nvPr/>
        </p:nvSpPr>
        <p:spPr>
          <a:xfrm>
            <a:off x="2143108" y="135730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13"/>
          <p:cNvSpPr txBox="1"/>
          <p:nvPr/>
        </p:nvSpPr>
        <p:spPr>
          <a:xfrm>
            <a:off x="2571736" y="3071816"/>
            <a:ext cx="58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000" b="1" dirty="0" smtClean="0">
                <a:solidFill>
                  <a:schemeClr val="bg1"/>
                </a:solidFill>
              </a:rPr>
              <a:t>My sme občania Slovenskej republiky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373" t="13672" r="17093" b="38476"/>
          <a:stretch>
            <a:fillRect/>
          </a:stretch>
        </p:blipFill>
        <p:spPr bwMode="auto">
          <a:xfrm>
            <a:off x="928662" y="1214428"/>
            <a:ext cx="7929618" cy="31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 smtClean="0"/>
              <a:t>Štátne občianstvo môžeme získať:</a:t>
            </a:r>
            <a:endParaRPr lang="sk-SK" dirty="0"/>
          </a:p>
        </p:txBody>
      </p:sp>
      <p:sp>
        <p:nvSpPr>
          <p:cNvPr id="5" name="Oval 7"/>
          <p:cNvSpPr/>
          <p:nvPr/>
        </p:nvSpPr>
        <p:spPr>
          <a:xfrm>
            <a:off x="1857356" y="107155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/>
          <p:cNvSpPr/>
          <p:nvPr/>
        </p:nvSpPr>
        <p:spPr>
          <a:xfrm>
            <a:off x="2071670" y="128586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13"/>
          <p:cNvSpPr txBox="1"/>
          <p:nvPr/>
        </p:nvSpPr>
        <p:spPr>
          <a:xfrm>
            <a:off x="2571736" y="1714494"/>
            <a:ext cx="58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000" b="1" dirty="0" smtClean="0">
                <a:solidFill>
                  <a:schemeClr val="bg1"/>
                </a:solidFill>
              </a:rPr>
              <a:t>narodením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2555776" y="2126843"/>
            <a:ext cx="58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000" b="1" dirty="0" smtClean="0">
                <a:solidFill>
                  <a:schemeClr val="bg1"/>
                </a:solidFill>
              </a:rPr>
              <a:t>manželstvom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2571736" y="2571750"/>
            <a:ext cx="58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000" b="1" dirty="0" smtClean="0">
                <a:solidFill>
                  <a:schemeClr val="bg1"/>
                </a:solidFill>
              </a:rPr>
              <a:t>žiadosťou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 smtClean="0"/>
              <a:t>OBEC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quarter" idx="11"/>
          </p:nvPr>
        </p:nvSpPr>
        <p:spPr>
          <a:xfrm>
            <a:off x="1619672" y="1214428"/>
            <a:ext cx="7524328" cy="288032"/>
          </a:xfrm>
        </p:spPr>
        <p:txBody>
          <a:bodyPr/>
          <a:lstStyle/>
          <a:p>
            <a:r>
              <a:rPr lang="sk-SK" sz="2400" b="1" dirty="0" smtClean="0"/>
              <a:t>je najmenšia samosprávna jednotka so súvislým domovým osídlením a vlastným názvom</a:t>
            </a:r>
            <a:endParaRPr lang="sk-SK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032" t="40106" r="14101" b="6420"/>
          <a:stretch>
            <a:fillRect/>
          </a:stretch>
        </p:blipFill>
        <p:spPr bwMode="auto">
          <a:xfrm>
            <a:off x="1500166" y="1785932"/>
            <a:ext cx="724075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sz="quarter" idx="11"/>
          </p:nvPr>
        </p:nvSpPr>
        <p:spPr>
          <a:xfrm>
            <a:off x="1428728" y="214296"/>
            <a:ext cx="7524328" cy="288032"/>
          </a:xfrm>
        </p:spPr>
        <p:txBody>
          <a:bodyPr/>
          <a:lstStyle/>
          <a:p>
            <a:r>
              <a:rPr lang="sk-SK" sz="2000" dirty="0" smtClean="0"/>
              <a:t>Obec, v ktorej sme sa narodili nazývame - </a:t>
            </a:r>
            <a:r>
              <a:rPr lang="sk-SK" sz="2000" b="1" dirty="0" smtClean="0"/>
              <a:t>RODISKO</a:t>
            </a:r>
            <a:endParaRPr lang="sk-SK" sz="2000" b="1" dirty="0"/>
          </a:p>
        </p:txBody>
      </p:sp>
      <p:sp>
        <p:nvSpPr>
          <p:cNvPr id="5" name="Zástupný symbol textu 2"/>
          <p:cNvSpPr txBox="1">
            <a:spLocks/>
          </p:cNvSpPr>
          <p:nvPr/>
        </p:nvSpPr>
        <p:spPr>
          <a:xfrm>
            <a:off x="1357290" y="2643188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Obec, v ktorej sme sa žijeme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nazývame - </a:t>
            </a:r>
            <a:r>
              <a:rPr kumimoji="0" 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BYDLISKO</a:t>
            </a:r>
            <a:endParaRPr kumimoji="0" lang="sk-SK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3609" t="15625" r="9532" b="5096"/>
          <a:stretch>
            <a:fillRect/>
          </a:stretch>
        </p:blipFill>
        <p:spPr bwMode="auto">
          <a:xfrm>
            <a:off x="3286116" y="571485"/>
            <a:ext cx="3071834" cy="204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Udiča letecky | Mapio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928940"/>
            <a:ext cx="3011411" cy="2002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sz="quarter" idx="11"/>
          </p:nvPr>
        </p:nvSpPr>
        <p:spPr>
          <a:xfrm>
            <a:off x="1619672" y="285734"/>
            <a:ext cx="7524328" cy="288032"/>
          </a:xfrm>
        </p:spPr>
        <p:txBody>
          <a:bodyPr/>
          <a:lstStyle/>
          <a:p>
            <a:r>
              <a:rPr lang="sk-SK" sz="1800" dirty="0" smtClean="0"/>
              <a:t>Na vyjadrenie jedinečnosti sa používajú  </a:t>
            </a:r>
            <a:r>
              <a:rPr lang="sk-SK" sz="1800" b="1" dirty="0" smtClean="0"/>
              <a:t>obecné / mestské symboly</a:t>
            </a:r>
            <a:endParaRPr lang="sk-SK" sz="1800" b="1" dirty="0"/>
          </a:p>
        </p:txBody>
      </p:sp>
      <p:sp>
        <p:nvSpPr>
          <p:cNvPr id="5" name="Zástupný symbol textu 2"/>
          <p:cNvSpPr txBox="1">
            <a:spLocks/>
          </p:cNvSpPr>
          <p:nvPr/>
        </p:nvSpPr>
        <p:spPr>
          <a:xfrm>
            <a:off x="1785918" y="1643056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* vlajka</a:t>
            </a:r>
            <a:endParaRPr kumimoji="0" lang="sk-SK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Zástupný symbol textu 2"/>
          <p:cNvSpPr txBox="1">
            <a:spLocks/>
          </p:cNvSpPr>
          <p:nvPr/>
        </p:nvSpPr>
        <p:spPr>
          <a:xfrm>
            <a:off x="1785918" y="1928808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* pečať</a:t>
            </a:r>
            <a:endParaRPr kumimoji="0" lang="sk-SK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Zástupný symbol textu 2"/>
          <p:cNvSpPr txBox="1">
            <a:spLocks/>
          </p:cNvSpPr>
          <p:nvPr/>
        </p:nvSpPr>
        <p:spPr>
          <a:xfrm>
            <a:off x="1785918" y="2214560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* erb</a:t>
            </a:r>
            <a:endParaRPr kumimoji="0" lang="sk-SK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Zástupný symbol textu 2"/>
          <p:cNvSpPr txBox="1">
            <a:spLocks/>
          </p:cNvSpPr>
          <p:nvPr/>
        </p:nvSpPr>
        <p:spPr>
          <a:xfrm>
            <a:off x="1619672" y="4071948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Každá obec je unikátna svojou geografickou polohou, skladbou obyvateľstva, históriou,</a:t>
            </a:r>
            <a:r>
              <a:rPr kumimoji="0" lang="sk-SK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folklórom</a:t>
            </a:r>
            <a:endParaRPr kumimoji="0" lang="sk-SK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Zástupný symbol textu 2"/>
          <p:cNvSpPr txBox="1">
            <a:spLocks/>
          </p:cNvSpPr>
          <p:nvPr/>
        </p:nvSpPr>
        <p:spPr>
          <a:xfrm>
            <a:off x="1619672" y="4500576"/>
            <a:ext cx="7524328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Dianie v obci sa zaznamenáva do </a:t>
            </a:r>
            <a:r>
              <a:rPr kumimoji="0" 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obecnej kroniky</a:t>
            </a:r>
            <a:endParaRPr kumimoji="0" lang="sk-SK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Obrázok 13" descr="udica_er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642924"/>
            <a:ext cx="2500310" cy="2942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0430" y="428610"/>
            <a:ext cx="5436096" cy="473576"/>
          </a:xfrm>
        </p:spPr>
        <p:txBody>
          <a:bodyPr/>
          <a:lstStyle/>
          <a:p>
            <a:r>
              <a:rPr lang="sk-SK" altLang="ko-KR" dirty="0" smtClean="0"/>
              <a:t>Cvičenie: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1428742"/>
            <a:ext cx="5436096" cy="288032"/>
          </a:xfrm>
        </p:spPr>
        <p:txBody>
          <a:bodyPr/>
          <a:lstStyle/>
          <a:p>
            <a:pPr lvl="0"/>
            <a:r>
              <a:rPr lang="sk-SK" altLang="ko-KR" sz="2000" dirty="0" smtClean="0">
                <a:solidFill>
                  <a:schemeClr val="bg1"/>
                </a:solidFill>
              </a:rPr>
              <a:t>1. Navrhni názov svoje vlastnej obce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07904" y="2357436"/>
            <a:ext cx="543609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2. </a:t>
            </a:r>
            <a:r>
              <a:rPr lang="sk-SK" altLang="ko-KR" dirty="0" smtClean="0">
                <a:solidFill>
                  <a:schemeClr val="bg1"/>
                </a:solidFill>
                <a:cs typeface="Arial" pitchFamily="34" charset="0"/>
              </a:rPr>
              <a:t>Svojej novej obci nakresli erb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14480" y="4643452"/>
            <a:ext cx="543609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283718"/>
            <a:ext cx="2465596" cy="716660"/>
          </a:xfrm>
        </p:spPr>
        <p:txBody>
          <a:bodyPr/>
          <a:lstStyle/>
          <a:p>
            <a:r>
              <a:rPr lang="sk-SK" altLang="ko-KR" sz="3200" dirty="0" smtClean="0"/>
              <a:t>DOVIDENIA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120</Words>
  <Application>Microsoft Office PowerPoint</Application>
  <PresentationFormat>Prezentácia na obrazovke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student</cp:lastModifiedBy>
  <cp:revision>104</cp:revision>
  <dcterms:created xsi:type="dcterms:W3CDTF">2016-12-05T23:26:54Z</dcterms:created>
  <dcterms:modified xsi:type="dcterms:W3CDTF">2021-09-20T06:31:38Z</dcterms:modified>
</cp:coreProperties>
</file>