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pravca\Downloads\10_replikacia(2)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1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 action="ppaction://hlinkfile"/>
              </a:rPr>
              <a:t>file:///C:/Users/spravca/Downloads/10_replikacia(2).</a:t>
            </a:r>
            <a:r>
              <a:rPr lang="sk-SK" smtClean="0">
                <a:hlinkClick r:id="rId2" action="ppaction://hlinkfile"/>
              </a:rPr>
              <a:t>pdf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95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Energia </a:t>
            </a:r>
            <a:r>
              <a:rPr lang="sk-SK" dirty="0" err="1" smtClean="0"/>
              <a:t>makroerg</a:t>
            </a:r>
            <a:r>
              <a:rPr lang="sk-SK" dirty="0" smtClean="0"/>
              <a:t>. </a:t>
            </a:r>
            <a:r>
              <a:rPr lang="sk-SK" smtClean="0"/>
              <a:t>v</a:t>
            </a:r>
            <a:r>
              <a:rPr lang="sk-SK" dirty="0" smtClean="0"/>
              <a:t>: 50 kJ.mol</a:t>
            </a:r>
            <a:r>
              <a:rPr lang="sk-SK" baseline="30000" dirty="0" smtClean="0"/>
              <a:t>-1</a:t>
            </a:r>
            <a:endParaRPr lang="sk-SK" baseline="30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20936" r="20086" b="11065"/>
          <a:stretch/>
        </p:blipFill>
        <p:spPr bwMode="auto">
          <a:xfrm>
            <a:off x="467544" y="1412613"/>
            <a:ext cx="8424936" cy="544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Prezentácia na obrazovke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Energia makroerg. v: 50 kJ.mol-1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2</cp:revision>
  <dcterms:created xsi:type="dcterms:W3CDTF">2021-03-26T08:58:58Z</dcterms:created>
  <dcterms:modified xsi:type="dcterms:W3CDTF">2021-03-26T09:59:38Z</dcterms:modified>
</cp:coreProperties>
</file>