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93" r:id="rId4"/>
    <p:sldId id="297" r:id="rId5"/>
    <p:sldId id="296" r:id="rId6"/>
    <p:sldId id="295" r:id="rId7"/>
    <p:sldId id="294" r:id="rId8"/>
    <p:sldId id="298" r:id="rId9"/>
    <p:sldId id="299" r:id="rId10"/>
    <p:sldId id="300" r:id="rId11"/>
    <p:sldId id="301" r:id="rId12"/>
    <p:sldId id="302" r:id="rId13"/>
    <p:sldId id="264" r:id="rId14"/>
    <p:sldId id="303" r:id="rId15"/>
    <p:sldId id="267" r:id="rId16"/>
    <p:sldId id="263" r:id="rId17"/>
    <p:sldId id="259" r:id="rId18"/>
    <p:sldId id="262" r:id="rId19"/>
    <p:sldId id="285" r:id="rId2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oramenný trojuholník 6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5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658D466B-F5D5-4543-A442-67756FABABE8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DF6BA7-8C88-47DD-BB95-9A1C3903BD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B0E3-0E61-4205-9E89-B163DB39F89F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E47B-FA8B-45ED-BFE6-7D39D9EDFBC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DD6B6-861F-4F51-BD2E-44707066E191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727E-9CB3-4BA7-9D78-4142AC2E2B5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954FE-0619-4107-A695-3B45FCB2AA31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82EB-0698-404D-8951-5018CF44784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8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vnoramenný trojuholník 7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Rovná spojnica 10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9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66A0-6FBC-4D15-A4EE-4D0EDE097DBC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9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788A8-446F-44DA-B256-BFAC22E6CBD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9EAE-475E-4968-82E4-168351A9DE33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3ED3E-85EB-4D64-ADBD-AEFC304F2B6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DFF23-39F3-41F8-8F34-B91A0E41FF34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4C5A5FB1-96B8-408C-B86F-81145CDF09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8C5B4-2B09-4DE7-A52F-1FCACF5B8AEC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4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F88E0-62CA-4C47-A2AC-24BDF7087E5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EF63F-6420-4523-97A0-C18EC19B8D5C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2F54F-F9FC-440E-8707-9953EAC800C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905D9A16-4532-4837-A97D-06B4691FF727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FE5780E0-2E34-4A58-A834-72EDE46CAFB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AA678E4D-3B92-47C7-A224-F9439DB3BC3E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 smtClean="0"/>
            </a:lvl1pPr>
          </a:lstStyle>
          <a:p>
            <a:pPr>
              <a:defRPr/>
            </a:pPr>
            <a:fld id="{6B1E48BE-E597-4E7A-885D-F76B9850D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030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07BFC02-78FF-457B-A3A1-0F1E25469AD2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5883D00-DF48-43FC-BC5E-29495C7456C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0" r:id="rId6"/>
    <p:sldLayoutId id="2147483681" r:id="rId7"/>
    <p:sldLayoutId id="2147483689" r:id="rId8"/>
    <p:sldLayoutId id="2147483690" r:id="rId9"/>
    <p:sldLayoutId id="2147483682" r:id="rId10"/>
    <p:sldLayoutId id="2147483683" r:id="rId11"/>
  </p:sldLayoutIdLst>
  <p:txStyles>
    <p:titleStyle>
      <a:lvl1pPr marL="484188" indent="-484188" algn="l" rtl="0" fontAlgn="base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219200"/>
            <a:ext cx="8062912" cy="10271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sk-SK" dirty="0"/>
              <a:t>POZNÁVAČKA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7977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osicka okru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37570"/>
            <a:ext cx="5357850" cy="6886096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9.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šafran karpats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8715436" cy="653657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10.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byčaj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4289"/>
            <a:ext cx="8858280" cy="6635159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11.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4338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14300" y="189130"/>
            <a:ext cx="8229600" cy="875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12.</a:t>
            </a:r>
            <a:endParaRPr lang="sk-SK" sz="4200" dirty="0">
              <a:ln w="6350">
                <a:solidFill>
                  <a:schemeClr val="accent1">
                    <a:shade val="43000"/>
                  </a:schemeClr>
                </a:solidFill>
              </a:ln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340" name="Picture 2" descr="praslička lesná equisetum silvaticum1.jpg :: Biológ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066800"/>
            <a:ext cx="32766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rba biel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-1"/>
            <a:ext cx="5143536" cy="6847903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13.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6386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04800"/>
            <a:ext cx="8229600" cy="875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14.</a:t>
            </a:r>
            <a:endParaRPr lang="sk-SK" sz="4200" dirty="0">
              <a:ln w="6350">
                <a:solidFill>
                  <a:schemeClr val="accent1">
                    <a:shade val="43000"/>
                  </a:schemeClr>
                </a:solidFill>
              </a:ln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6388" name="Picture 2" descr="Nahuby.sk - Fotografia - slezinník červený Asplenium trichomanes L. emend.  Hud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dirty="0" smtClean="0"/>
              <a:t>15.</a:t>
            </a:r>
            <a:endParaRPr lang="sk-SK" dirty="0"/>
          </a:p>
        </p:txBody>
      </p:sp>
      <p:sp>
        <p:nvSpPr>
          <p:cNvPr id="15362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5363" name="Picture 2" descr="Praslička roľná - Otehotnenie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002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 descr="Praslička roľná nie je len burina: Pomôže proti močovým kameňom aj  bolestiam krížov | Plnielanu.sk"/>
          <p:cNvPicPr>
            <a:picLocks noChangeAspect="1" noChangeArrowheads="1"/>
          </p:cNvPicPr>
          <p:nvPr/>
        </p:nvPicPr>
        <p:blipFill>
          <a:blip r:embed="rId3" cstate="print"/>
          <a:srcRect l="14966" r="26105"/>
          <a:stretch>
            <a:fillRect/>
          </a:stretch>
        </p:blipFill>
        <p:spPr bwMode="auto">
          <a:xfrm>
            <a:off x="457200" y="1752600"/>
            <a:ext cx="480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dirty="0" smtClean="0"/>
              <a:t>16.</a:t>
            </a:r>
            <a:endParaRPr lang="sk-SK" dirty="0"/>
          </a:p>
        </p:txBody>
      </p:sp>
      <p:sp>
        <p:nvSpPr>
          <p:cNvPr id="17410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 l="57394" t="27083" r="8638" b="33333"/>
          <a:stretch>
            <a:fillRect/>
          </a:stretch>
        </p:blipFill>
        <p:spPr bwMode="auto">
          <a:xfrm>
            <a:off x="533400" y="1295400"/>
            <a:ext cx="79089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dirty="0" smtClean="0"/>
              <a:t>17.</a:t>
            </a:r>
            <a:endParaRPr lang="sk-SK" dirty="0"/>
          </a:p>
        </p:txBody>
      </p:sp>
      <p:sp>
        <p:nvSpPr>
          <p:cNvPr id="19458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9459" name="Picture 2" descr="Výtrusné rastl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9945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5602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dirty="0"/>
              <a:t>1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22530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/>
          <a:srcRect l="59737" t="25000" r="10982" b="35417"/>
          <a:stretch>
            <a:fillRect/>
          </a:stretch>
        </p:blipFill>
        <p:spPr bwMode="auto">
          <a:xfrm>
            <a:off x="685800" y="1123950"/>
            <a:ext cx="75438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lyskač jar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14" y="714356"/>
            <a:ext cx="8063748" cy="607116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2.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k sia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92431"/>
            <a:ext cx="5429288" cy="671664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5.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astovicnik vacs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362722"/>
            <a:ext cx="8501121" cy="637584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289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4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apsicka pa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214153"/>
            <a:ext cx="4643470" cy="671284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5.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červenanec plavaju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85728"/>
            <a:ext cx="8746654" cy="6559991"/>
          </a:xfrm>
        </p:spPr>
      </p:pic>
      <p:sp>
        <p:nvSpPr>
          <p:cNvPr id="5" name="BlokTextu 4"/>
          <p:cNvSpPr txBox="1"/>
          <p:nvPr/>
        </p:nvSpPr>
        <p:spPr>
          <a:xfrm>
            <a:off x="214282" y="285728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6.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olapka oby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5" y="357166"/>
            <a:ext cx="8437089" cy="632781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7.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ebricekobycaj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16836"/>
            <a:ext cx="4714908" cy="6743414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8.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</TotalTime>
  <Words>34</Words>
  <Application>Microsoft Office PowerPoint</Application>
  <PresentationFormat>Prezentácia na obrazovke (4:3)</PresentationFormat>
  <Paragraphs>18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Nadšenie</vt:lpstr>
      <vt:lpstr>POZNÁVAČKA</vt:lpstr>
      <vt:lpstr>1.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15.</vt:lpstr>
      <vt:lpstr>16.</vt:lpstr>
      <vt:lpstr>17.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POZNÁVAČKA</dc:title>
  <dc:creator>hp</dc:creator>
  <cp:lastModifiedBy>sokol</cp:lastModifiedBy>
  <cp:revision>41</cp:revision>
  <dcterms:created xsi:type="dcterms:W3CDTF">2020-11-27T10:32:02Z</dcterms:created>
  <dcterms:modified xsi:type="dcterms:W3CDTF">2022-12-11T08:51:48Z</dcterms:modified>
</cp:coreProperties>
</file>