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609600"/>
            <a:ext cx="5105400" cy="1953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Orientácia na mape</a:t>
            </a:r>
            <a:endParaRPr lang="sk-SK" sz="4800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Ã½sledok vyhÄ¾adÃ¡vania obrÃ¡zkov pre dopyt mapa sveta kreslena"/>
          <p:cNvPicPr>
            <a:picLocks noChangeAspect="1" noChangeArrowheads="1"/>
          </p:cNvPicPr>
          <p:nvPr/>
        </p:nvPicPr>
        <p:blipFill>
          <a:blip r:embed="rId2"/>
          <a:srcRect t="6061" b="13636"/>
          <a:stretch>
            <a:fillRect/>
          </a:stretch>
        </p:blipFill>
        <p:spPr bwMode="auto">
          <a:xfrm>
            <a:off x="3352800" y="2590800"/>
            <a:ext cx="50292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zemepisnÃ¡ sieÅ¥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291822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</TotalTime>
  <Words>3</Words>
  <PresentationFormat>Prezentácia na obrazovke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Luxusný</vt:lpstr>
      <vt:lpstr>Orientácia na mape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Orientácia na mape</dc:title>
  <dc:creator>hp</dc:creator>
  <cp:lastModifiedBy>hp</cp:lastModifiedBy>
  <cp:revision>3</cp:revision>
  <dcterms:created xsi:type="dcterms:W3CDTF">2018-12-11T14:30:22Z</dcterms:created>
  <dcterms:modified xsi:type="dcterms:W3CDTF">2018-12-11T14:33:43Z</dcterms:modified>
</cp:coreProperties>
</file>