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9" r:id="rId3"/>
    <p:sldId id="263" r:id="rId4"/>
    <p:sldId id="270" r:id="rId5"/>
    <p:sldId id="256" r:id="rId6"/>
    <p:sldId id="275" r:id="rId7"/>
    <p:sldId id="276" r:id="rId8"/>
    <p:sldId id="257" r:id="rId9"/>
    <p:sldId id="258" r:id="rId10"/>
    <p:sldId id="259" r:id="rId11"/>
    <p:sldId id="260" r:id="rId12"/>
    <p:sldId id="261" r:id="rId13"/>
    <p:sldId id="262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/index.php?title=1_E9_m&amp;action=edit&amp;redlink=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.wikipedia.org/wiki/Ze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653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/>
              <a:t>RÁTANIE PRÍKLADOV – miestny čas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295400"/>
            <a:ext cx="8229600" cy="1782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 meste A, ktoré má 12°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12:00, koľko hodín (miestneho času) bude v meste B ???, ktoré má 36°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0952" t="16667" r="37921" b="19792"/>
          <a:stretch>
            <a:fillRect/>
          </a:stretch>
        </p:blipFill>
        <p:spPr bwMode="auto">
          <a:xfrm rot="16200000">
            <a:off x="3199151" y="1583529"/>
            <a:ext cx="2136098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/>
              <a:t>Teplota na Mesiaci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teplota na mesia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781800" cy="508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MESAČNÉ FÁZY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slapove javy"/>
          <p:cNvPicPr>
            <a:picLocks noChangeAspect="1" noChangeArrowheads="1"/>
          </p:cNvPicPr>
          <p:nvPr/>
        </p:nvPicPr>
        <p:blipFill>
          <a:blip r:embed="rId2"/>
          <a:srcRect b="2857"/>
          <a:stretch>
            <a:fillRect/>
          </a:stretch>
        </p:blipFill>
        <p:spPr bwMode="auto">
          <a:xfrm>
            <a:off x="381000" y="1219200"/>
            <a:ext cx="5525871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Vplyv Mesiaca na Zem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t="4445"/>
          <a:stretch>
            <a:fillRect/>
          </a:stretch>
        </p:blipFill>
        <p:spPr bwMode="auto">
          <a:xfrm>
            <a:off x="457200" y="0"/>
            <a:ext cx="6229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Využitie prílivu a odlivu...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76400"/>
            <a:ext cx="502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Kedy nastane zatmenie Slnka a ako ho sledovať bez riz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2559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19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 nedeľu bude prstencové zatmenie Sln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4295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15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V utorok 16. júla nastane čiastočné zatmenie Mesia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686800" cy="48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89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V utorok 16. júla nastane čiastočné zatmenie Mesiaca a budete môcť uvidieť  aj Saturn či Jupiter! | Bratislava | Mestské časti | Bratislavské novi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6" y="457200"/>
            <a:ext cx="921439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7526" t="17708" r="26208" b="30208"/>
          <a:stretch>
            <a:fillRect/>
          </a:stretch>
        </p:blipFill>
        <p:spPr bwMode="auto">
          <a:xfrm>
            <a:off x="457200" y="533400"/>
            <a:ext cx="842772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/>
              <a:t>Miestny čas.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7827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/>
              <a:t>2.V meste A, ktoré má 178° </a:t>
            </a:r>
            <a:r>
              <a:rPr lang="sk-SK" dirty="0" err="1"/>
              <a:t>v.g.d</a:t>
            </a:r>
            <a:r>
              <a:rPr lang="sk-SK" dirty="0"/>
              <a:t>. je 12:00, koľko hodín (miestneho času) bude v meste B ???, ktoré má 84° </a:t>
            </a:r>
            <a:r>
              <a:rPr lang="sk-SK" dirty="0" err="1"/>
              <a:t>v.g.d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81000" y="1066800"/>
            <a:ext cx="8229600" cy="1782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1.V </a:t>
            </a:r>
            <a:r>
              <a:rPr lang="sk-SK" sz="3200" dirty="0"/>
              <a:t>meste A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ktoré má 115°44´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18:00, koľko hodín (miestneho času) bude v </a:t>
            </a:r>
            <a:r>
              <a:rPr kumimoji="0" lang="sk-SK" sz="32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meste B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???, ktoré má </a:t>
            </a:r>
            <a:r>
              <a:rPr kumimoji="0" lang="sk-SK" sz="32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9° 15´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33400" y="4724400"/>
            <a:ext cx="8229600" cy="1782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/>
              <a:t>3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meste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ktoré má 135°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18:00, koľko hodín (miestneho času) bude v meste </a:t>
            </a:r>
            <a:r>
              <a:rPr lang="sk-SK" sz="3200" dirty="0"/>
              <a:t>B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???, ktoré má 23°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F7E8F35-37B6-4529-829C-053DA9DE31C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r>
              <a:rPr lang="sk-SK" dirty="0"/>
              <a:t>PÁSMOVÝ ČAS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DF504B7-4FE3-468D-B07E-55E7DCD4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>
            <a:extLst>
              <a:ext uri="{FF2B5EF4-FFF2-40B4-BE49-F238E27FC236}">
                <a16:creationId xmlns:a16="http://schemas.microsoft.com/office/drawing/2014/main" xmlns="" id="{4D39A742-7C65-4003-B148-2C16C2594C15}"/>
              </a:ext>
            </a:extLst>
          </p:cNvPr>
          <p:cNvSpPr txBox="1">
            <a:spLocks/>
          </p:cNvSpPr>
          <p:nvPr/>
        </p:nvSpPr>
        <p:spPr>
          <a:xfrm>
            <a:off x="440076" y="1646238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1.V Číne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 12:00 (pásmového času)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Zisti, koľko hodín bude v štáte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Grécko?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>
            <a:extLst>
              <a:ext uri="{FF2B5EF4-FFF2-40B4-BE49-F238E27FC236}">
                <a16:creationId xmlns:a16="http://schemas.microsoft.com/office/drawing/2014/main" xmlns="" id="{B1B2F4AA-3642-4B12-B708-5F21BA8E792B}"/>
              </a:ext>
            </a:extLst>
          </p:cNvPr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/>
              <a:t>2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Českej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republike je 10:OO (pásmového času, zistite, koľko hodín bude v najvýchodnejšej </a:t>
            </a:r>
            <a:r>
              <a:rPr kumimoji="0" lang="sk-SK" sz="3200" b="0" i="0" u="none" strike="noStrike" kern="1200" cap="none" spc="0" normalizeH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pevninskej časti Ruska?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96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152400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/>
              <a:t>SLAPOVÉ JAVY</a:t>
            </a:r>
            <a:br>
              <a:rPr lang="sk-SK" dirty="0"/>
            </a:br>
            <a:r>
              <a:rPr lang="sk-SK" dirty="0"/>
              <a:t>MESIAC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6" name="Picture 4" descr="Výsledok vyhľadávania obrázkov pre dopyt mesia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786126"/>
            <a:ext cx="4876800" cy="50718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Rozprávka o pánovi Schmittovi na Mesiaci – Preklady od le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772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11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8" name="Picture 4" descr="Slnko v extrémnej ultrafialovej oblasti spektra na zábere zo sondy Solar Dynamics Observa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381000"/>
            <a:ext cx="575496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Zástupný symbol obsah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207861"/>
              </p:ext>
            </p:extLst>
          </p:nvPr>
        </p:nvGraphicFramePr>
        <p:xfrm>
          <a:off x="533400" y="5638800"/>
          <a:ext cx="6858000" cy="640080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Priemer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u="none" strike="noStrike" dirty="0">
                          <a:solidFill>
                            <a:srgbClr val="BA0000"/>
                          </a:solidFill>
                          <a:effectLst/>
                          <a:hlinkClick r:id="rId3" tooltip="1 E9 m (stránka neexistuje)"/>
                        </a:rPr>
                        <a:t>1 392 000</a:t>
                      </a:r>
                      <a:r>
                        <a:rPr lang="sk-SK" dirty="0">
                          <a:effectLst/>
                        </a:rPr>
                        <a:t> </a:t>
                      </a:r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km</a:t>
                      </a:r>
                      <a:b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(109 </a:t>
                      </a:r>
                      <a:r>
                        <a:rPr lang="sk-SK" u="none" strike="noStrike" dirty="0">
                          <a:solidFill>
                            <a:srgbClr val="FF0000"/>
                          </a:solidFill>
                          <a:effectLst/>
                          <a:hlinkClick r:id="rId4" tooltip="Zem"/>
                        </a:rPr>
                        <a:t>zemských</a:t>
                      </a:r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 priemerov)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2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vzdialenost zem mesiac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09600"/>
            <a:ext cx="5943600" cy="589941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5029200" y="3352800"/>
            <a:ext cx="6858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4038600" y="1905000"/>
            <a:ext cx="3352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384 000 km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POHYBY MESIACA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pohyby mesia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52744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98</TotalTime>
  <Words>194</Words>
  <Application>Microsoft Office PowerPoint</Application>
  <PresentationFormat>Prezentácia na obrazovke (4:3)</PresentationFormat>
  <Paragraphs>18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Odliatok</vt:lpstr>
      <vt:lpstr>RÁTANIE PRÍKLADOV – miestny čas</vt:lpstr>
      <vt:lpstr>Prezentácia programu PowerPoint</vt:lpstr>
      <vt:lpstr>Miestny čas.</vt:lpstr>
      <vt:lpstr>PÁSMOVÝ ČAS</vt:lpstr>
      <vt:lpstr>SLAPOVÉ JAVY MESIAC </vt:lpstr>
      <vt:lpstr>Prezentácia programu PowerPoint</vt:lpstr>
      <vt:lpstr>Prezentácia programu PowerPoint</vt:lpstr>
      <vt:lpstr>Prezentácia programu PowerPoint</vt:lpstr>
      <vt:lpstr>POHYBY MESIACA</vt:lpstr>
      <vt:lpstr>Teplota na Mesiaci</vt:lpstr>
      <vt:lpstr>MESAČNÉ FÁZY</vt:lpstr>
      <vt:lpstr>Vplyv Mesiaca na Zem </vt:lpstr>
      <vt:lpstr>Využitie prílivu a odlivu...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SLAPOVÉ JAVY</dc:title>
  <dc:creator>hp</dc:creator>
  <cp:lastModifiedBy>student</cp:lastModifiedBy>
  <cp:revision>52</cp:revision>
  <dcterms:created xsi:type="dcterms:W3CDTF">2017-09-24T07:16:34Z</dcterms:created>
  <dcterms:modified xsi:type="dcterms:W3CDTF">2021-09-28T12:34:21Z</dcterms:modified>
</cp:coreProperties>
</file>