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76" r:id="rId9"/>
    <p:sldId id="262" r:id="rId10"/>
    <p:sldId id="273" r:id="rId11"/>
    <p:sldId id="274" r:id="rId12"/>
    <p:sldId id="275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B263B2-4D8F-4B82-B674-BB58618059AA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AD3A764-6FAC-4E6F-834E-26CC7382789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Výbuch 2 3"/>
          <p:cNvSpPr/>
          <p:nvPr/>
        </p:nvSpPr>
        <p:spPr>
          <a:xfrm>
            <a:off x="214282" y="214290"/>
            <a:ext cx="3929090" cy="164307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pôda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Výbuch 2 4"/>
          <p:cNvSpPr/>
          <p:nvPr/>
        </p:nvSpPr>
        <p:spPr>
          <a:xfrm>
            <a:off x="3929058" y="214290"/>
            <a:ext cx="5000660" cy="1643074"/>
          </a:xfrm>
          <a:prstGeom prst="irregularSeal2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pedológia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Výbuch 2 5"/>
          <p:cNvSpPr/>
          <p:nvPr/>
        </p:nvSpPr>
        <p:spPr>
          <a:xfrm>
            <a:off x="1500166" y="1714488"/>
            <a:ext cx="5000660" cy="1857388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Pôdny </a:t>
            </a:r>
            <a:r>
              <a:rPr lang="sk-SK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edafón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Výbuch 2 6"/>
          <p:cNvSpPr/>
          <p:nvPr/>
        </p:nvSpPr>
        <p:spPr>
          <a:xfrm>
            <a:off x="0" y="3857628"/>
            <a:ext cx="5000660" cy="1643074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textúra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Výbuch 2 7"/>
          <p:cNvSpPr/>
          <p:nvPr/>
        </p:nvSpPr>
        <p:spPr>
          <a:xfrm>
            <a:off x="2786050" y="2786058"/>
            <a:ext cx="6572296" cy="164307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hrudkovitosť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Výbuch 2 8"/>
          <p:cNvSpPr/>
          <p:nvPr/>
        </p:nvSpPr>
        <p:spPr>
          <a:xfrm>
            <a:off x="4143340" y="4429132"/>
            <a:ext cx="5000660" cy="1928826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Pôdny profil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32623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4800" dirty="0" smtClean="0"/>
              <a:t>človek, nerastná surovina, materská hornina, vietor, podnebie, baktérie, rastliny a živočíchy, doprava, čas</a:t>
            </a:r>
            <a:endParaRPr lang="sk-SK" sz="4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Ktorý činiteľ nie je činiteľom ovplyvňujúcim vznik pôdy???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8305800" cy="1981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6600" b="1" dirty="0" smtClean="0">
                <a:solidFill>
                  <a:schemeClr val="tx2">
                    <a:lumMod val="10000"/>
                  </a:schemeClr>
                </a:solidFill>
              </a:rPr>
              <a:t>Hlavné pôdne typy Zeme</a:t>
            </a:r>
            <a:endParaRPr lang="sk-SK" sz="6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26" name="Picture 2" descr="http://files.lazikovaz.webnode.sk/200000051-5b66d5c61a/pudni%20typy%203.jpg"/>
          <p:cNvPicPr>
            <a:picLocks noChangeAspect="1" noChangeArrowheads="1"/>
          </p:cNvPicPr>
          <p:nvPr/>
        </p:nvPicPr>
        <p:blipFill>
          <a:blip r:embed="rId2"/>
          <a:srcRect l="2344" t="9305" r="2734" b="6947"/>
          <a:stretch>
            <a:fillRect/>
          </a:stretch>
        </p:blipFill>
        <p:spPr bwMode="auto">
          <a:xfrm>
            <a:off x="785786" y="2428868"/>
            <a:ext cx="7500990" cy="4167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8715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</a:rPr>
              <a:t>Čo je príčinou ????</a:t>
            </a:r>
            <a:endParaRPr lang="sk-SK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050" name="Picture 2" descr="http://files.geografiapreziakov.webnode.sk/200000098-ed0daee077/ob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858048" cy="4744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1. Červeno – žlté pôdy</a:t>
            </a:r>
            <a:endParaRPr lang="sk-SK" b="1" dirty="0"/>
          </a:p>
        </p:txBody>
      </p:sp>
      <p:pic>
        <p:nvPicPr>
          <p:cNvPr id="23554" name="Picture 2" descr="http://files.geoped.sk/system_preview_detail_200000058-42ebb43e60-public/mapa%20sveta%20politick%C3%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8945280" cy="4572032"/>
          </a:xfrm>
          <a:prstGeom prst="rect">
            <a:avLst/>
          </a:prstGeom>
          <a:noFill/>
        </p:spPr>
      </p:pic>
      <p:cxnSp>
        <p:nvCxnSpPr>
          <p:cNvPr id="6" name="Rovná spojnica 5"/>
          <p:cNvCxnSpPr>
            <a:stCxn id="23554" idx="1"/>
            <a:endCxn id="23554" idx="3"/>
          </p:cNvCxnSpPr>
          <p:nvPr/>
        </p:nvCxnSpPr>
        <p:spPr>
          <a:xfrm rot="10800000" flipH="1">
            <a:off x="0" y="3357562"/>
            <a:ext cx="8945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ál 6"/>
          <p:cNvSpPr/>
          <p:nvPr/>
        </p:nvSpPr>
        <p:spPr>
          <a:xfrm>
            <a:off x="3143240" y="5715016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2">
                    <a:lumMod val="10000"/>
                  </a:schemeClr>
                </a:solidFill>
              </a:rPr>
              <a:t>+</a:t>
            </a:r>
            <a:r>
              <a:rPr lang="sk-SK" sz="4000" b="1" dirty="0" err="1" smtClean="0">
                <a:solidFill>
                  <a:schemeClr val="tx2">
                    <a:lumMod val="10000"/>
                  </a:schemeClr>
                </a:solidFill>
              </a:rPr>
              <a:t>Fe</a:t>
            </a:r>
            <a:endParaRPr lang="sk-SK"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files.geoped.sk/system_preview_detail_200000058-42ebb43e60-public/mapa%20sveta%20politick%C3%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8945280" cy="4572032"/>
          </a:xfrm>
          <a:prstGeom prst="rect">
            <a:avLst/>
          </a:prstGeom>
          <a:noFill/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57200" y="15240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2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 Červené pôdy saván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ál 6"/>
          <p:cNvSpPr/>
          <p:nvPr/>
        </p:nvSpPr>
        <p:spPr>
          <a:xfrm>
            <a:off x="4857752" y="3857628"/>
            <a:ext cx="28575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2928926" y="4500570"/>
            <a:ext cx="28575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6000760" y="3286124"/>
            <a:ext cx="28575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57200" y="15240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3. Púšťové pôdy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files.geoped.sk/system_preview_detail_200000058-42ebb43e60-public/mapa%20sveta%20politick%C3%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720" y="1428736"/>
            <a:ext cx="8945280" cy="4572032"/>
          </a:xfrm>
          <a:prstGeom prst="rect">
            <a:avLst/>
          </a:prstGeom>
          <a:noFill/>
        </p:spPr>
      </p:pic>
      <p:pic>
        <p:nvPicPr>
          <p:cNvPr id="24578" name="Picture 2" descr="http://www.oskole.sk/userfiles/image/Zofia/Apr%C3%ADl/Zemepis/Zemepis%207%20-%20Afrika_%20Rastlinstvo%20a%20%C5%BEivo%C4%8D%C3%AD%C5%A1stvo_html_m2fd33f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2"/>
            <a:ext cx="7620000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5240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4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Žltozeme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červenozeme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subtr.l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files.geoped.sk/system_preview_detail_200000058-42ebb43e60-public/mapa%20sveta%20politick%C3%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8945280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28596" y="21429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Gaštanove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pôdy a černozeme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http://files.lazikovaz.webnode.sk/200000051-5b66d5c61a/pudni%20typy%203.jpg"/>
          <p:cNvPicPr>
            <a:picLocks noChangeAspect="1" noChangeArrowheads="1"/>
          </p:cNvPicPr>
          <p:nvPr/>
        </p:nvPicPr>
        <p:blipFill>
          <a:blip r:embed="rId2"/>
          <a:srcRect l="65557" t="2740" r="19779" b="8219"/>
          <a:stretch>
            <a:fillRect/>
          </a:stretch>
        </p:blipFill>
        <p:spPr bwMode="auto">
          <a:xfrm>
            <a:off x="2357422" y="1000107"/>
            <a:ext cx="1500198" cy="5736051"/>
          </a:xfrm>
          <a:prstGeom prst="rect">
            <a:avLst/>
          </a:prstGeom>
          <a:noFill/>
        </p:spPr>
      </p:pic>
      <p:sp>
        <p:nvSpPr>
          <p:cNvPr id="6" name="Pravá zložená zátvorka 5"/>
          <p:cNvSpPr/>
          <p:nvPr/>
        </p:nvSpPr>
        <p:spPr>
          <a:xfrm>
            <a:off x="3929058" y="1428736"/>
            <a:ext cx="785818" cy="2286016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857752" y="2214554"/>
            <a:ext cx="530915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A</a:t>
            </a:r>
            <a:endParaRPr lang="sk-SK" sz="4000" dirty="0"/>
          </a:p>
        </p:txBody>
      </p:sp>
      <p:sp>
        <p:nvSpPr>
          <p:cNvPr id="8" name="Pravá zložená zátvorka 7"/>
          <p:cNvSpPr/>
          <p:nvPr/>
        </p:nvSpPr>
        <p:spPr>
          <a:xfrm>
            <a:off x="4000496" y="4000504"/>
            <a:ext cx="785818" cy="2286016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4929190" y="4786322"/>
            <a:ext cx="51809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C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305800" cy="12100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5400" b="1" dirty="0" smtClean="0">
                <a:latin typeface="Times New Roman" pitchFamily="18" charset="0"/>
                <a:cs typeface="Times New Roman" pitchFamily="18" charset="0"/>
              </a:rPr>
              <a:t>VLASTNOSTI Pôdy</a:t>
            </a:r>
            <a:endParaRPr lang="sk-SK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poda-sxc_h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01008"/>
            <a:ext cx="4386064" cy="2938663"/>
          </a:xfrm>
          <a:prstGeom prst="rect">
            <a:avLst/>
          </a:prstGeom>
        </p:spPr>
      </p:pic>
      <p:pic>
        <p:nvPicPr>
          <p:cNvPr id="5" name="Obrázok 4" descr="poda-sxc_h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3501008"/>
            <a:ext cx="4386064" cy="2938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28596" y="21429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6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 Podzolové pôdy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Výsledok vyhľadávania obrázkov pre dopyt taj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594956" cy="3471854"/>
          </a:xfrm>
          <a:prstGeom prst="rect">
            <a:avLst/>
          </a:prstGeom>
          <a:noFill/>
        </p:spPr>
      </p:pic>
      <p:pic>
        <p:nvPicPr>
          <p:cNvPr id="5124" name="Picture 4" descr="Výsledok vyhľadávania obrázkov pre dopyt taj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357430"/>
            <a:ext cx="7800975" cy="474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28596" y="214290"/>
            <a:ext cx="8229600" cy="776270"/>
          </a:xfrm>
          <a:prstGeom prst="rect">
            <a:avLst/>
          </a:prstGeom>
          <a:ln w="6350" cap="rnd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7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 Tundrové pôdy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lt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http://www.johnshawphoto.com/wp-content/uploads/2013/04/120629_D8H_491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7643866" cy="5095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zr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268760"/>
            <a:ext cx="4686186" cy="33974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2890664" cy="75091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ZRNITOSŤ</a:t>
            </a:r>
            <a:endParaRPr lang="sk-SK" b="1" dirty="0"/>
          </a:p>
        </p:txBody>
      </p:sp>
      <p:sp>
        <p:nvSpPr>
          <p:cNvPr id="5" name="Šípka dolu 4"/>
          <p:cNvSpPr/>
          <p:nvPr/>
        </p:nvSpPr>
        <p:spPr>
          <a:xfrm>
            <a:off x="1115616" y="4221088"/>
            <a:ext cx="93610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7164288" y="4221088"/>
            <a:ext cx="93610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39552" y="5445224"/>
            <a:ext cx="239533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err="1" smtClean="0"/>
              <a:t>jemnozemná</a:t>
            </a:r>
            <a:endParaRPr lang="sk-SK" sz="28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6444208" y="5445224"/>
            <a:ext cx="195611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err="1" smtClean="0"/>
              <a:t>skeletnatá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ypy-pod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36" y="2132856"/>
            <a:ext cx="8766544" cy="314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3826768" cy="82292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Podľa zrnitosti: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hru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8107" t="39862" r="11019"/>
          <a:stretch>
            <a:fillRect/>
          </a:stretch>
        </p:blipFill>
        <p:spPr>
          <a:xfrm>
            <a:off x="1043608" y="1622207"/>
            <a:ext cx="6840760" cy="4353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3394720" cy="8229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ŠTRUKTÚRA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14-kompost-archiv-big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161" r="12201" b="18331"/>
          <a:stretch>
            <a:fillRect/>
          </a:stretch>
        </p:blipFill>
        <p:spPr>
          <a:xfrm>
            <a:off x="251520" y="1628800"/>
            <a:ext cx="4267232" cy="2701082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3610744" cy="8229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Pôdna reakcia</a:t>
            </a:r>
            <a:endParaRPr lang="sk-SK" b="1" dirty="0"/>
          </a:p>
        </p:txBody>
      </p:sp>
      <p:pic>
        <p:nvPicPr>
          <p:cNvPr id="6" name="Obrázok 5" descr="o_poda.jpg"/>
          <p:cNvPicPr>
            <a:picLocks noChangeAspect="1"/>
          </p:cNvPicPr>
          <p:nvPr/>
        </p:nvPicPr>
        <p:blipFill>
          <a:blip r:embed="rId3" cstate="print"/>
          <a:srcRect l="51561" b="9736"/>
          <a:stretch>
            <a:fillRect/>
          </a:stretch>
        </p:blipFill>
        <p:spPr>
          <a:xfrm>
            <a:off x="5580112" y="188640"/>
            <a:ext cx="3244904" cy="3384376"/>
          </a:xfrm>
          <a:prstGeom prst="rect">
            <a:avLst/>
          </a:prstGeom>
        </p:spPr>
      </p:pic>
      <p:pic>
        <p:nvPicPr>
          <p:cNvPr id="7" name="Obrázok 6" descr="o_poda.jpg"/>
          <p:cNvPicPr>
            <a:picLocks noChangeAspect="1"/>
          </p:cNvPicPr>
          <p:nvPr/>
        </p:nvPicPr>
        <p:blipFill>
          <a:blip r:embed="rId3" cstate="print"/>
          <a:srcRect r="50464"/>
          <a:stretch>
            <a:fillRect/>
          </a:stretch>
        </p:blipFill>
        <p:spPr>
          <a:xfrm>
            <a:off x="3923928" y="2924944"/>
            <a:ext cx="3318396" cy="3749402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323528" y="6309320"/>
            <a:ext cx="9220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článok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podny typ nov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72750" b="37889"/>
          <a:stretch>
            <a:fillRect/>
          </a:stretch>
        </p:blipFill>
        <p:spPr>
          <a:xfrm>
            <a:off x="1619672" y="1412776"/>
            <a:ext cx="4618856" cy="5102892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707088" cy="89492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/>
              <a:t>Pôdny profil, typ, horizont</a:t>
            </a:r>
            <a:endParaRPr lang="sk-SK" b="1" dirty="0"/>
          </a:p>
        </p:txBody>
      </p:sp>
      <p:sp>
        <p:nvSpPr>
          <p:cNvPr id="5" name="Šípka doprava 4"/>
          <p:cNvSpPr/>
          <p:nvPr/>
        </p:nvSpPr>
        <p:spPr>
          <a:xfrm>
            <a:off x="5580112" y="2276872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7092280" y="2204864"/>
            <a:ext cx="16075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10-30 cm</a:t>
            </a:r>
            <a:endParaRPr lang="sk-SK" sz="2800" b="1" dirty="0"/>
          </a:p>
        </p:txBody>
      </p:sp>
      <p:pic>
        <p:nvPicPr>
          <p:cNvPr id="10" name="Obrázok 9" descr="KLASIF~1.JPG"/>
          <p:cNvPicPr>
            <a:picLocks noChangeAspect="1"/>
          </p:cNvPicPr>
          <p:nvPr/>
        </p:nvPicPr>
        <p:blipFill>
          <a:blip r:embed="rId3" cstate="print"/>
          <a:srcRect l="10327"/>
          <a:stretch>
            <a:fillRect/>
          </a:stretch>
        </p:blipFill>
        <p:spPr>
          <a:xfrm>
            <a:off x="1331640" y="692696"/>
            <a:ext cx="6363419" cy="5989405"/>
          </a:xfrm>
          <a:prstGeom prst="rect">
            <a:avLst/>
          </a:prstGeom>
        </p:spPr>
      </p:pic>
      <p:pic>
        <p:nvPicPr>
          <p:cNvPr id="11" name="Obrázok 10" descr="podne_horizon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692696"/>
            <a:ext cx="8424936" cy="5966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14-kompost-archiv-big-image.jpg"/>
          <p:cNvPicPr>
            <a:picLocks noChangeAspect="1"/>
          </p:cNvPicPr>
          <p:nvPr/>
        </p:nvPicPr>
        <p:blipFill>
          <a:blip r:embed="rId2" cstate="print"/>
          <a:srcRect l="7161" r="12201" b="18331"/>
          <a:stretch>
            <a:fillRect/>
          </a:stretch>
        </p:blipFill>
        <p:spPr>
          <a:xfrm>
            <a:off x="251520" y="1628800"/>
            <a:ext cx="4267232" cy="2701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podna mapa S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974" y="1052737"/>
            <a:ext cx="8843514" cy="57084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Vlastná 7">
      <a:dk1>
        <a:sysClr val="windowText" lastClr="000000"/>
      </a:dk1>
      <a:lt1>
        <a:sysClr val="window" lastClr="FFFFFF"/>
      </a:lt1>
      <a:dk2>
        <a:srgbClr val="B48100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103</TotalTime>
  <Words>106</Words>
  <Application>Microsoft Office PowerPoint</Application>
  <PresentationFormat>Prezentácia na obrazovke (4:3)</PresentationFormat>
  <Paragraphs>30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Papier</vt:lpstr>
      <vt:lpstr>Snímka 1</vt:lpstr>
      <vt:lpstr>VLASTNOSTI Pôdy</vt:lpstr>
      <vt:lpstr>ZRNITOSŤ</vt:lpstr>
      <vt:lpstr>Podľa zrnitosti:</vt:lpstr>
      <vt:lpstr>ŠTRUKTÚRA</vt:lpstr>
      <vt:lpstr>Pôdna reakcia</vt:lpstr>
      <vt:lpstr>Pôdny profil, typ, horizont</vt:lpstr>
      <vt:lpstr>Snímka 8</vt:lpstr>
      <vt:lpstr>Snímka 9</vt:lpstr>
      <vt:lpstr>Snímka 10</vt:lpstr>
      <vt:lpstr>Snímka 11</vt:lpstr>
      <vt:lpstr>Ktorý činiteľ nie je činiteľom ovplyvňujúcim vznik pôdy???</vt:lpstr>
      <vt:lpstr>Hlavné pôdne typy Zeme</vt:lpstr>
      <vt:lpstr>Čo je príčinou ????</vt:lpstr>
      <vt:lpstr>1. Červeno – žlté pôdy</vt:lpstr>
      <vt:lpstr>Snímka 16</vt:lpstr>
      <vt:lpstr>Snímka 17</vt:lpstr>
      <vt:lpstr>Snímka 18</vt:lpstr>
      <vt:lpstr>Snímka 19</vt:lpstr>
      <vt:lpstr>Snímka 20</vt:lpstr>
      <vt:lpstr>Snímka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hp</cp:lastModifiedBy>
  <cp:revision>59</cp:revision>
  <dcterms:created xsi:type="dcterms:W3CDTF">2014-02-07T07:27:13Z</dcterms:created>
  <dcterms:modified xsi:type="dcterms:W3CDTF">2021-04-20T08:00:22Z</dcterms:modified>
</cp:coreProperties>
</file>