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7D0-9907-4213-A589-66A93E25376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D392-BBD7-4E80-9936-EF9D0774DC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677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7D0-9907-4213-A589-66A93E25376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D392-BBD7-4E80-9936-EF9D0774DC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537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7D0-9907-4213-A589-66A93E25376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D392-BBD7-4E80-9936-EF9D0774DC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276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7D0-9907-4213-A589-66A93E25376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D392-BBD7-4E80-9936-EF9D0774DC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792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7D0-9907-4213-A589-66A93E25376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D392-BBD7-4E80-9936-EF9D0774DC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131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7D0-9907-4213-A589-66A93E25376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D392-BBD7-4E80-9936-EF9D0774DC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7D0-9907-4213-A589-66A93E25376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D392-BBD7-4E80-9936-EF9D0774DC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701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7D0-9907-4213-A589-66A93E25376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D392-BBD7-4E80-9936-EF9D0774DC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376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7D0-9907-4213-A589-66A93E25376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D392-BBD7-4E80-9936-EF9D0774DC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91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7D0-9907-4213-A589-66A93E25376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D392-BBD7-4E80-9936-EF9D0774DC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28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7D0-9907-4213-A589-66A93E25376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D392-BBD7-4E80-9936-EF9D0774DC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137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717D0-9907-4213-A589-66A93E25376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6D392-BBD7-4E80-9936-EF9D0774DCA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542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z4v4rL91vk" TargetMode="External"/><Relationship Id="rId2" Type="http://schemas.openxmlformats.org/officeDocument/2006/relationships/hyperlink" Target="https://biologia7.estranky.sk/clanky/rozmnozovacia-sustava-stavovcov/rozmnozovani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Rozmnožovacia sústava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808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https://biologia7.estranky.sk/clanky/rozmnozovacia-sustava-stavovcov/rozmnozovanie.html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Video:</a:t>
            </a:r>
          </a:p>
          <a:p>
            <a:r>
              <a:rPr lang="sk-SK" dirty="0" smtClean="0">
                <a:hlinkClick r:id="rId3"/>
              </a:rPr>
              <a:t>https://www.youtube.com/watch?v=gz4v4rL91vk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4642649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Širokouhlá</PresentationFormat>
  <Paragraphs>5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Motív Office</vt:lpstr>
      <vt:lpstr>Rozmnožovacia sústava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Rozmnožovacia sústava</dc:title>
  <dc:creator>Skola</dc:creator>
  <cp:lastModifiedBy>Skola</cp:lastModifiedBy>
  <cp:revision>1</cp:revision>
  <dcterms:created xsi:type="dcterms:W3CDTF">2021-12-04T18:38:10Z</dcterms:created>
  <dcterms:modified xsi:type="dcterms:W3CDTF">2021-12-04T18:43:10Z</dcterms:modified>
</cp:coreProperties>
</file>