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11" r:id="rId34"/>
    <p:sldId id="299" r:id="rId3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854F-06AB-4673-B0EE-CB0820C47523}" type="datetimeFigureOut">
              <a:rPr lang="sk-SK" smtClean="0"/>
              <a:pPr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brázok 1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lokTextu 2"/>
          <p:cNvSpPr txBox="1">
            <a:spLocks noChangeArrowheads="1"/>
          </p:cNvSpPr>
          <p:nvPr/>
        </p:nvSpPr>
        <p:spPr bwMode="auto">
          <a:xfrm>
            <a:off x="785813" y="1071563"/>
            <a:ext cx="77866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k-SK" altLang="sk-SK" sz="4000">
                <a:solidFill>
                  <a:schemeClr val="bg1"/>
                </a:solidFill>
                <a:latin typeface="Jokerman" pitchFamily="82" charset="0"/>
              </a:rPr>
              <a:t>Poznáš moria, ktoré obmývajú Európu?</a:t>
            </a:r>
          </a:p>
          <a:p>
            <a:pPr algn="ctr" eaLnBrk="1" hangingPunct="1"/>
            <a:r>
              <a:rPr lang="sk-SK" altLang="sk-SK" sz="4000">
                <a:solidFill>
                  <a:srgbClr val="ADFB4F"/>
                </a:solidFill>
                <a:latin typeface="Jokerman" pitchFamily="82" charset="0"/>
              </a:rPr>
              <a:t>Ak klikneš na správny kruh, kruh sa zmení na zelený. </a:t>
            </a:r>
          </a:p>
          <a:p>
            <a:pPr algn="ctr" eaLnBrk="1" hangingPunct="1"/>
            <a:r>
              <a:rPr lang="sk-SK" altLang="sk-SK" sz="4000">
                <a:solidFill>
                  <a:srgbClr val="00B0F0"/>
                </a:solidFill>
                <a:latin typeface="Jokerman" pitchFamily="82" charset="0"/>
              </a:rPr>
              <a:t>Ak klikneš na nesprávny kruh, kruh sa zmení na modrý.</a:t>
            </a:r>
          </a:p>
        </p:txBody>
      </p:sp>
      <p:sp>
        <p:nvSpPr>
          <p:cNvPr id="4" name="Šípka dolu 3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46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Stredozemné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2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Severné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0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Iónske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8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 err="1">
                <a:latin typeface="Times New Roman" pitchFamily="18" charset="0"/>
                <a:cs typeface="Times New Roman" pitchFamily="18" charset="0"/>
              </a:rPr>
              <a:t>Tyrrhenské</a:t>
            </a: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655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Nórske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3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Ligúrske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8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Obrázok 1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BlokTextu 2"/>
          <p:cNvSpPr txBox="1">
            <a:spLocks noChangeArrowheads="1"/>
          </p:cNvSpPr>
          <p:nvPr/>
        </p:nvSpPr>
        <p:spPr bwMode="auto">
          <a:xfrm>
            <a:off x="785813" y="1071563"/>
            <a:ext cx="77152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k-SK" altLang="sk-SK" sz="4000">
                <a:solidFill>
                  <a:schemeClr val="bg1"/>
                </a:solidFill>
                <a:latin typeface="Jokerman" pitchFamily="82" charset="0"/>
              </a:rPr>
              <a:t>Poznáš európske ostrovy, súostrovia a polostrovy?</a:t>
            </a:r>
          </a:p>
          <a:p>
            <a:pPr algn="ctr" eaLnBrk="1" hangingPunct="1"/>
            <a:r>
              <a:rPr lang="sk-SK" altLang="sk-SK" sz="4000">
                <a:solidFill>
                  <a:srgbClr val="00B0F0"/>
                </a:solidFill>
                <a:latin typeface="Jokerman" pitchFamily="82" charset="0"/>
              </a:rPr>
              <a:t>Ak klikneš na správny kruh, kruh sa zmení na modrý. </a:t>
            </a:r>
          </a:p>
          <a:p>
            <a:pPr algn="ctr" eaLnBrk="1" hangingPunct="1"/>
            <a:r>
              <a:rPr lang="sk-SK" altLang="sk-SK" sz="4000">
                <a:solidFill>
                  <a:srgbClr val="FF0000"/>
                </a:solidFill>
                <a:latin typeface="Jokerman" pitchFamily="82" charset="0"/>
              </a:rPr>
              <a:t>Ak klikneš na nesprávny kruh, kruh sa zmení na červený.</a:t>
            </a:r>
          </a:p>
        </p:txBody>
      </p:sp>
      <p:sp>
        <p:nvSpPr>
          <p:cNvPr id="4" name="Šípka dolu 3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Bretónsky polostrov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57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Kola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44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Pyrenejský polostrov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02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Biele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23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Sardínia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3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Kréta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7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Škandinávsky polostrov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6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Korzika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85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Baleáry</a:t>
            </a:r>
            <a:endParaRPr lang="sk-SK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54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Apeninský polostrov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03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Balkánsky polostrov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Island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17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Krym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1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Britské ostrovy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3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Baltské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36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Sicília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373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14750" y="1500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" name="Ovál 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37147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0006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714500" y="2786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500563" y="5429250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vál 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357813" y="642938"/>
            <a:ext cx="357187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071563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214688" y="2714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500312" cy="71437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Jutský</a:t>
            </a:r>
            <a:r>
              <a:rPr lang="sk-SK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polostrov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6000750" y="4429125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5" name="Ovál 14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71875" y="60721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143125" y="550068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000375" y="5429250"/>
            <a:ext cx="357188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571625" y="500063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143500" y="6357938"/>
            <a:ext cx="357188" cy="3571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2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>
            <a:spLocks noChangeArrowheads="1"/>
          </p:cNvSpPr>
          <p:nvPr/>
        </p:nvSpPr>
        <p:spPr bwMode="auto">
          <a:xfrm>
            <a:off x="428625" y="4071938"/>
            <a:ext cx="821531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k-SK" altLang="sk-SK" sz="4000">
                <a:latin typeface="Jokerman" pitchFamily="82" charset="0"/>
              </a:rPr>
              <a:t>Ak ste všetky moria, ostrovy, súostrovia a polostrovy </a:t>
            </a:r>
          </a:p>
          <a:p>
            <a:pPr algn="ctr" eaLnBrk="1" hangingPunct="1"/>
            <a:r>
              <a:rPr lang="sk-SK" altLang="sk-SK" sz="4000">
                <a:latin typeface="Jokerman" pitchFamily="82" charset="0"/>
              </a:rPr>
              <a:t>nenašli na prvýkrát, </a:t>
            </a:r>
          </a:p>
          <a:p>
            <a:pPr algn="ctr" eaLnBrk="1" hangingPunct="1"/>
            <a:r>
              <a:rPr lang="sk-SK" altLang="sk-SK" sz="4000">
                <a:latin typeface="Jokerman" pitchFamily="82" charset="0"/>
              </a:rPr>
              <a:t>hru si môžete zopakovať.</a:t>
            </a:r>
          </a:p>
        </p:txBody>
      </p:sp>
      <p:pic>
        <p:nvPicPr>
          <p:cNvPr id="3" name="Picture 2" descr="C:\Users\Karol Kondel\AppData\Local\Microsoft\Windows\Temporary Internet Files\Content.IE5\P82DYHUW\MC9004231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85750"/>
            <a:ext cx="3643312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4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4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Zopakuj si !!!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1.Ktoré druhy dopravy sú rozvinuté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2. Ktoré poľnohospodárske plodiny sa pestujú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3. Ktoré úžitkové zvieratá sa chovajú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4. Ktoré nerastné suroviny sa ťažia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5. Aká je životná úroveň austrálskeho obyvateľstva?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6. Čo je základom rozvoja hospodárstva v Austrálii?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Jadranské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9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Krétske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94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929188" y="5572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073525" y="585946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Čierne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82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Barentsovo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772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073525" y="585946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4929188" y="5572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Egejské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679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Obrázok 2" descr="764px-Europe_satellite_orth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8731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500688" y="928688"/>
            <a:ext cx="357187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Ovál 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643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vál 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786188" y="50006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vál 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786438" y="48577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vál 9">
            <a:hlinkClick r:id="" action="ppaction://noaction">
              <a:snd r:embed="rId3" name="camera.wav"/>
            </a:hlinkClick>
          </p:cNvPr>
          <p:cNvSpPr/>
          <p:nvPr/>
        </p:nvSpPr>
        <p:spPr>
          <a:xfrm rot="2535152">
            <a:off x="4930775" y="55737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vál 10">
            <a:hlinkClick r:id="" action="ppaction://noaction">
              <a:snd r:embed="rId4" name="applause.wav"/>
            </a:hlinkClick>
          </p:cNvPr>
          <p:cNvSpPr/>
          <p:nvPr/>
        </p:nvSpPr>
        <p:spPr>
          <a:xfrm>
            <a:off x="1214438" y="3143250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40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357188" y="1071563"/>
            <a:ext cx="2786062" cy="7143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600" b="1" dirty="0">
                <a:latin typeface="Times New Roman" pitchFamily="18" charset="0"/>
                <a:cs typeface="Times New Roman" pitchFamily="18" charset="0"/>
              </a:rPr>
              <a:t>Keltské more</a:t>
            </a:r>
          </a:p>
        </p:txBody>
      </p:sp>
      <p:sp>
        <p:nvSpPr>
          <p:cNvPr id="13" name="Šípka dolu 12">
            <a:hlinkClick r:id="" action="ppaction://hlinkshowjump?jump=nextslide">
              <a:snd r:embed="rId5" name="chimes.wav"/>
            </a:hlinkClick>
          </p:cNvPr>
          <p:cNvSpPr/>
          <p:nvPr/>
        </p:nvSpPr>
        <p:spPr>
          <a:xfrm>
            <a:off x="8143875" y="5572125"/>
            <a:ext cx="484188" cy="9779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6" name="Ovál 15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286125" y="54292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7" name="Ovál 16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071938" y="58578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8" name="Ovál 17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000625" y="6143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9" name="Ovál 18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500438" y="642937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0" name="Ovál 19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4143375" y="2714625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1" name="Ovál 20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2714625" y="2571750"/>
            <a:ext cx="357188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2" name="Ovál 21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3357563" y="1000125"/>
            <a:ext cx="357187" cy="3571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23" name="Ovál 22">
            <a:hlinkClick r:id="" action="ppaction://noaction">
              <a:snd r:embed="rId3" name="camera.wav"/>
            </a:hlinkClick>
          </p:cNvPr>
          <p:cNvSpPr/>
          <p:nvPr/>
        </p:nvSpPr>
        <p:spPr>
          <a:xfrm>
            <a:off x="5429250" y="214313"/>
            <a:ext cx="357188" cy="3571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8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 nodeType="clickPar">
                      <p:stCondLst>
                        <p:cond delay="0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151</Words>
  <Application>Microsoft Office PowerPoint</Application>
  <PresentationFormat>Prezentácia na obrazovke (4:3)</PresentationFormat>
  <Paragraphs>40</Paragraphs>
  <Slides>34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5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Zopakuj si !!!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RASTLINNÁ A ŽIVOČÍŠNA BUNKA</dc:title>
  <dc:creator>PC</dc:creator>
  <cp:lastModifiedBy>student</cp:lastModifiedBy>
  <cp:revision>46</cp:revision>
  <dcterms:created xsi:type="dcterms:W3CDTF">2015-01-08T15:26:46Z</dcterms:created>
  <dcterms:modified xsi:type="dcterms:W3CDTF">2023-02-03T06:43:00Z</dcterms:modified>
</cp:coreProperties>
</file>