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66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44C5E32-5113-42F9-9E06-90178516D71E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A5A318E-FAFE-42BC-9B33-BAC3E90A86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E32-5113-42F9-9E06-90178516D71E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318E-FAFE-42BC-9B33-BAC3E90A86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E32-5113-42F9-9E06-90178516D71E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318E-FAFE-42BC-9B33-BAC3E90A86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44C5E32-5113-42F9-9E06-90178516D71E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318E-FAFE-42BC-9B33-BAC3E90A86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44C5E32-5113-42F9-9E06-90178516D71E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A5A318E-FAFE-42BC-9B33-BAC3E90A8608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4C5E32-5113-42F9-9E06-90178516D71E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A5A318E-FAFE-42BC-9B33-BAC3E90A86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44C5E32-5113-42F9-9E06-90178516D71E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A5A318E-FAFE-42BC-9B33-BAC3E90A86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E32-5113-42F9-9E06-90178516D71E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318E-FAFE-42BC-9B33-BAC3E90A86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4C5E32-5113-42F9-9E06-90178516D71E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A5A318E-FAFE-42BC-9B33-BAC3E90A86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44C5E32-5113-42F9-9E06-90178516D71E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A5A318E-FAFE-42BC-9B33-BAC3E90A86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44C5E32-5113-42F9-9E06-90178516D71E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A5A318E-FAFE-42BC-9B33-BAC3E90A86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44C5E32-5113-42F9-9E06-90178516D71E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A5A318E-FAFE-42BC-9B33-BAC3E90A860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Karbonylové</a:t>
            </a:r>
            <a:r>
              <a:rPr lang="sk-SK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zlúčeniny</a:t>
            </a:r>
            <a:r>
              <a:rPr lang="sk-SK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sk-SK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sk-SK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Aldehydy </a:t>
            </a:r>
            <a:r>
              <a:rPr lang="sk-SK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 ketóny </a:t>
            </a:r>
            <a:r>
              <a:rPr lang="sk-SK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sk-SK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pokrač</a:t>
            </a:r>
            <a:r>
              <a:rPr lang="sk-SK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.)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Samuel </a:t>
            </a:r>
            <a:r>
              <a:rPr lang="sk-SK" dirty="0" err="1" smtClean="0"/>
              <a:t>Mingyár</a:t>
            </a:r>
            <a:endParaRPr lang="sk-SK" dirty="0" smtClean="0"/>
          </a:p>
          <a:p>
            <a:r>
              <a:rPr lang="sk-SK" dirty="0" smtClean="0"/>
              <a:t>II.A</a:t>
            </a:r>
            <a:endParaRPr lang="sk-SK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u="sng" dirty="0" smtClean="0"/>
              <a:t>Modely molekuly acetónu</a:t>
            </a:r>
            <a:endParaRPr lang="sk-SK" b="1" u="sng" dirty="0"/>
          </a:p>
        </p:txBody>
      </p:sp>
      <p:pic>
        <p:nvPicPr>
          <p:cNvPr id="3074" name="Picture 2" descr="C:\Users\samo\Desktop\800px-Acetone-3D-vdW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71612"/>
            <a:ext cx="3751698" cy="3268667"/>
          </a:xfrm>
          <a:prstGeom prst="rect">
            <a:avLst/>
          </a:prstGeom>
          <a:noFill/>
        </p:spPr>
      </p:pic>
      <p:pic>
        <p:nvPicPr>
          <p:cNvPr id="3075" name="Picture 3" descr="C:\Users\samo\Desktop\200px-Mol_geom_prop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2071678"/>
            <a:ext cx="3095640" cy="2476512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u="sng" dirty="0" smtClean="0"/>
              <a:t>Aldehydy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sa oxidujú na karboxylové </a:t>
            </a:r>
            <a:r>
              <a:rPr lang="sk-SK" dirty="0" err="1" smtClean="0"/>
              <a:t>kyseliny,kým</a:t>
            </a:r>
            <a:r>
              <a:rPr lang="sk-SK" dirty="0" smtClean="0"/>
              <a:t> ketóny sa bežnými </a:t>
            </a:r>
            <a:r>
              <a:rPr lang="sk-SK" dirty="0" err="1" smtClean="0"/>
              <a:t>oxidlovadlami</a:t>
            </a:r>
            <a:r>
              <a:rPr lang="sk-SK" dirty="0" smtClean="0"/>
              <a:t> </a:t>
            </a:r>
            <a:r>
              <a:rPr lang="sk-SK" dirty="0" err="1" smtClean="0"/>
              <a:t>neoxidujú.pri</a:t>
            </a:r>
            <a:r>
              <a:rPr lang="sk-SK" dirty="0" smtClean="0"/>
              <a:t> použití silných </a:t>
            </a:r>
            <a:r>
              <a:rPr lang="sk-SK" dirty="0" err="1" smtClean="0"/>
              <a:t>oxidovadiel</a:t>
            </a:r>
            <a:r>
              <a:rPr lang="sk-SK" dirty="0" smtClean="0"/>
              <a:t> sa molekuly ketónov štiepia a vznikajú 2 molekuly karboxylových kyselín.</a:t>
            </a:r>
          </a:p>
          <a:p>
            <a:endParaRPr lang="sk-SK" dirty="0" smtClean="0"/>
          </a:p>
          <a:p>
            <a:r>
              <a:rPr lang="sk-SK" dirty="0" smtClean="0"/>
              <a:t>Redukcií podliehajú aldehydy aj </a:t>
            </a:r>
            <a:r>
              <a:rPr lang="sk-SK" dirty="0" err="1" smtClean="0"/>
              <a:t>ketóny.Redukciou</a:t>
            </a:r>
            <a:r>
              <a:rPr lang="sk-SK" dirty="0" smtClean="0"/>
              <a:t> aldehydov vznikajú primárne </a:t>
            </a:r>
            <a:r>
              <a:rPr lang="sk-SK" dirty="0" err="1" smtClean="0"/>
              <a:t>alkoholy,redukciou</a:t>
            </a:r>
            <a:r>
              <a:rPr lang="sk-SK" dirty="0" smtClean="0"/>
              <a:t> ketónov sekundárne alkoholy</a:t>
            </a:r>
            <a:endParaRPr lang="sk-SK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u="sng" dirty="0" smtClean="0"/>
              <a:t>Prehľad </a:t>
            </a:r>
            <a:r>
              <a:rPr lang="sk-SK" b="1" u="sng" dirty="0" err="1" smtClean="0"/>
              <a:t>význyamných</a:t>
            </a:r>
            <a:r>
              <a:rPr lang="sk-SK" b="1" u="sng" dirty="0" smtClean="0"/>
              <a:t> aldehydov a ketónov</a:t>
            </a:r>
            <a:endParaRPr lang="sk-SK" b="1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Aldehydy:</a:t>
            </a:r>
          </a:p>
          <a:p>
            <a:r>
              <a:rPr lang="sk-SK" dirty="0" smtClean="0"/>
              <a:t>1) Formaldehyd </a:t>
            </a:r>
            <a:r>
              <a:rPr lang="sk-SK" dirty="0"/>
              <a:t>(</a:t>
            </a:r>
            <a:r>
              <a:rPr lang="sk-SK" dirty="0" err="1" smtClean="0"/>
              <a:t>metanál</a:t>
            </a:r>
            <a:r>
              <a:rPr lang="sk-SK" dirty="0" smtClean="0"/>
              <a:t>) HCHO</a:t>
            </a:r>
          </a:p>
          <a:p>
            <a:r>
              <a:rPr lang="sk-SK" dirty="0" smtClean="0"/>
              <a:t>-je najjednoduchší aldehyd.</a:t>
            </a:r>
            <a:r>
              <a:rPr lang="sk-SK" dirty="0"/>
              <a:t> </a:t>
            </a:r>
            <a:endParaRPr lang="sk-SK" dirty="0" smtClean="0"/>
          </a:p>
          <a:p>
            <a:r>
              <a:rPr lang="sk-SK" dirty="0" smtClean="0"/>
              <a:t>-</a:t>
            </a:r>
            <a:r>
              <a:rPr lang="sk-SK" dirty="0"/>
              <a:t> bezfarebný, štipľavý a vo vode dobre </a:t>
            </a:r>
            <a:r>
              <a:rPr lang="sk-SK" dirty="0" smtClean="0"/>
              <a:t>rozpustný.</a:t>
            </a:r>
            <a:r>
              <a:rPr lang="sk-SK" dirty="0"/>
              <a:t> </a:t>
            </a:r>
            <a:r>
              <a:rPr lang="sk-SK" dirty="0" smtClean="0"/>
              <a:t>-- jeho </a:t>
            </a:r>
            <a:r>
              <a:rPr lang="sk-SK" dirty="0"/>
              <a:t>40% vodný roztok (formalín) sa používa na dezinfekciu a na konzervovanie biologických </a:t>
            </a:r>
            <a:r>
              <a:rPr lang="sk-SK" dirty="0" smtClean="0"/>
              <a:t>materiálov.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-surovina na výrobu </a:t>
            </a:r>
            <a:r>
              <a:rPr lang="sk-SK" dirty="0" smtClean="0"/>
              <a:t>plastov.</a:t>
            </a:r>
          </a:p>
          <a:p>
            <a:r>
              <a:rPr lang="sk-SK" dirty="0" smtClean="0"/>
              <a:t>-reakciou formaldehydu s amoniakom vzniká </a:t>
            </a:r>
            <a:r>
              <a:rPr lang="sk-SK" dirty="0" err="1" smtClean="0"/>
              <a:t>hexametyléntetraamín</a:t>
            </a:r>
            <a:r>
              <a:rPr lang="sk-SK" dirty="0" smtClean="0"/>
              <a:t>(</a:t>
            </a:r>
            <a:r>
              <a:rPr lang="sk-SK" dirty="0" err="1" smtClean="0"/>
              <a:t>urotropín</a:t>
            </a:r>
            <a:r>
              <a:rPr lang="sk-SK" dirty="0" smtClean="0"/>
              <a:t>), </a:t>
            </a:r>
            <a:r>
              <a:rPr lang="sk-SK" dirty="0"/>
              <a:t>kt. sa používa </a:t>
            </a:r>
            <a:r>
              <a:rPr lang="sk-SK" dirty="0" smtClean="0"/>
              <a:t> ako palivo do prenosných varičov (tzv. pevný lieh).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 </a:t>
            </a:r>
            <a:br>
              <a:rPr lang="sk-SK" dirty="0"/>
            </a:br>
            <a:endParaRPr lang="sk-SK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Formaldehyd</a:t>
            </a:r>
            <a:endParaRPr lang="sk-SK" dirty="0"/>
          </a:p>
        </p:txBody>
      </p:sp>
      <p:pic>
        <p:nvPicPr>
          <p:cNvPr id="1026" name="Picture 2" descr="C:\Users\samo\Desktop\800px-Formaldehyde-2D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357430"/>
            <a:ext cx="3503505" cy="3310813"/>
          </a:xfrm>
          <a:prstGeom prst="rect">
            <a:avLst/>
          </a:prstGeom>
          <a:noFill/>
        </p:spPr>
      </p:pic>
      <p:pic>
        <p:nvPicPr>
          <p:cNvPr id="1027" name="Picture 3" descr="C:\Users\samo\Desktop\Formaldehyde-3D-vd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2143116"/>
            <a:ext cx="3391069" cy="3671891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2643174" y="2428868"/>
            <a:ext cx="114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/>
              <a:t>Štruktúrny vzorec</a:t>
            </a:r>
            <a:endParaRPr lang="sk-SK" sz="1600" dirty="0"/>
          </a:p>
        </p:txBody>
      </p:sp>
      <p:sp>
        <p:nvSpPr>
          <p:cNvPr id="7" name="BlokTextu 6"/>
          <p:cNvSpPr txBox="1"/>
          <p:nvPr/>
        </p:nvSpPr>
        <p:spPr>
          <a:xfrm>
            <a:off x="5572132" y="62865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molekula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2</a:t>
            </a:r>
            <a:r>
              <a:rPr lang="sk-SK" b="1" u="sng" dirty="0" smtClean="0"/>
              <a:t>)</a:t>
            </a:r>
            <a:r>
              <a:rPr lang="sk-SK" b="1" u="sng" dirty="0"/>
              <a:t> </a:t>
            </a:r>
            <a:r>
              <a:rPr lang="sk-SK" b="1" u="sng" dirty="0" err="1"/>
              <a:t>Acetaldehyd</a:t>
            </a:r>
            <a:r>
              <a:rPr lang="sk-SK" b="1" u="sng" dirty="0"/>
              <a:t> </a:t>
            </a:r>
            <a:r>
              <a:rPr lang="sk-SK" dirty="0"/>
              <a:t>(</a:t>
            </a:r>
            <a:r>
              <a:rPr lang="sk-SK" dirty="0" err="1" smtClean="0"/>
              <a:t>etanál</a:t>
            </a:r>
            <a:r>
              <a:rPr lang="sk-SK" dirty="0" smtClean="0"/>
              <a:t>) CH</a:t>
            </a:r>
            <a:r>
              <a:rPr lang="sk-SK" baseline="-25000" dirty="0" smtClean="0"/>
              <a:t>3</a:t>
            </a:r>
            <a:r>
              <a:rPr lang="sk-SK" dirty="0" smtClean="0"/>
              <a:t>CHO</a:t>
            </a:r>
          </a:p>
          <a:p>
            <a:r>
              <a:rPr lang="sk-SK" dirty="0" smtClean="0"/>
              <a:t>-</a:t>
            </a:r>
            <a:r>
              <a:rPr lang="sk-SK" dirty="0"/>
              <a:t> prenikavo páchnuca, prchavá </a:t>
            </a:r>
            <a:r>
              <a:rPr lang="sk-SK" dirty="0" err="1" smtClean="0"/>
              <a:t>látka,ktorá</a:t>
            </a:r>
            <a:r>
              <a:rPr lang="sk-SK" dirty="0" smtClean="0"/>
              <a:t> sa na </a:t>
            </a:r>
            <a:r>
              <a:rPr lang="sk-SK" dirty="0"/>
              <a:t>výrobu </a:t>
            </a:r>
            <a:r>
              <a:rPr lang="sk-SK" dirty="0" err="1"/>
              <a:t>kys</a:t>
            </a:r>
            <a:r>
              <a:rPr lang="sk-SK" dirty="0"/>
              <a:t>. octovej, liečiv a </a:t>
            </a:r>
            <a:r>
              <a:rPr lang="sk-SK" dirty="0" smtClean="0"/>
              <a:t>voňaviek.</a:t>
            </a:r>
          </a:p>
          <a:p>
            <a:r>
              <a:rPr lang="sk-SK" dirty="0" smtClean="0"/>
              <a:t>-</a:t>
            </a:r>
            <a:r>
              <a:rPr lang="sk-SK" dirty="0" err="1" smtClean="0"/>
              <a:t>cyklicý</a:t>
            </a:r>
            <a:r>
              <a:rPr lang="sk-SK" dirty="0" smtClean="0"/>
              <a:t> </a:t>
            </a:r>
            <a:r>
              <a:rPr lang="sk-SK" dirty="0" err="1" smtClean="0"/>
              <a:t>tetramér</a:t>
            </a:r>
            <a:r>
              <a:rPr lang="sk-SK" dirty="0" smtClean="0"/>
              <a:t> </a:t>
            </a:r>
            <a:r>
              <a:rPr lang="sk-SK" dirty="0" err="1" smtClean="0"/>
              <a:t>acetaldehydu</a:t>
            </a:r>
            <a:r>
              <a:rPr lang="sk-SK" dirty="0" smtClean="0"/>
              <a:t> – </a:t>
            </a:r>
            <a:r>
              <a:rPr lang="sk-SK" dirty="0" err="1" smtClean="0"/>
              <a:t>metaldehyd</a:t>
            </a:r>
            <a:r>
              <a:rPr lang="sk-SK" dirty="0" smtClean="0"/>
              <a:t> je iným variantom </a:t>
            </a:r>
            <a:r>
              <a:rPr lang="sk-SK" dirty="0" err="1" smtClean="0"/>
              <a:t>pevneho</a:t>
            </a:r>
            <a:r>
              <a:rPr lang="sk-SK" dirty="0" smtClean="0"/>
              <a:t> liehu.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3)</a:t>
            </a:r>
            <a:r>
              <a:rPr lang="sk-SK" dirty="0"/>
              <a:t> </a:t>
            </a:r>
            <a:r>
              <a:rPr lang="sk-SK" b="1" u="sng" dirty="0" err="1" smtClean="0"/>
              <a:t>Benzaldehyd</a:t>
            </a:r>
            <a:r>
              <a:rPr lang="sk-SK" b="1" u="sng" dirty="0"/>
              <a:t> </a:t>
            </a:r>
            <a:r>
              <a:rPr lang="sk-SK" dirty="0" smtClean="0"/>
              <a:t>C</a:t>
            </a:r>
            <a:r>
              <a:rPr lang="sk-SK" baseline="-25000" dirty="0" smtClean="0"/>
              <a:t>6</a:t>
            </a:r>
            <a:r>
              <a:rPr lang="sk-SK" dirty="0" smtClean="0"/>
              <a:t>H</a:t>
            </a:r>
            <a:r>
              <a:rPr lang="sk-SK" baseline="-25000" dirty="0" smtClean="0"/>
              <a:t>5</a:t>
            </a:r>
            <a:r>
              <a:rPr lang="sk-SK" dirty="0" smtClean="0"/>
              <a:t>CHO</a:t>
            </a:r>
          </a:p>
          <a:p>
            <a:r>
              <a:rPr lang="sk-SK" dirty="0" smtClean="0"/>
              <a:t>-</a:t>
            </a:r>
            <a:r>
              <a:rPr lang="sk-SK" dirty="0"/>
              <a:t> najvýznamnejší aromatický </a:t>
            </a:r>
            <a:r>
              <a:rPr lang="sk-SK" dirty="0" smtClean="0"/>
              <a:t>aldehyd.</a:t>
            </a:r>
          </a:p>
          <a:p>
            <a:r>
              <a:rPr lang="sk-SK" dirty="0" smtClean="0"/>
              <a:t>-</a:t>
            </a:r>
            <a:r>
              <a:rPr lang="sk-SK" dirty="0"/>
              <a:t> je súčasťou mandlí a </a:t>
            </a:r>
            <a:r>
              <a:rPr lang="sk-SK" dirty="0" err="1"/>
              <a:t>kôstiek</a:t>
            </a:r>
            <a:r>
              <a:rPr lang="sk-SK" dirty="0"/>
              <a:t> </a:t>
            </a:r>
            <a:r>
              <a:rPr lang="sk-SK" dirty="0" smtClean="0"/>
              <a:t>broskýň.</a:t>
            </a:r>
          </a:p>
          <a:p>
            <a:r>
              <a:rPr lang="sk-SK" dirty="0" smtClean="0"/>
              <a:t>-ma typickú </a:t>
            </a:r>
            <a:r>
              <a:rPr lang="sk-SK" dirty="0" err="1" smtClean="0"/>
              <a:t>horkomandľovú</a:t>
            </a:r>
            <a:r>
              <a:rPr lang="sk-SK" dirty="0" smtClean="0"/>
              <a:t> </a:t>
            </a:r>
            <a:r>
              <a:rPr lang="sk-SK" dirty="0" err="1" smtClean="0"/>
              <a:t>vônu</a:t>
            </a:r>
            <a:r>
              <a:rPr lang="sk-SK" dirty="0" smtClean="0"/>
              <a:t>.</a:t>
            </a:r>
          </a:p>
          <a:p>
            <a:r>
              <a:rPr lang="sk-SK" dirty="0" smtClean="0"/>
              <a:t>-nie je dobre rozpustný vo vode.</a:t>
            </a:r>
          </a:p>
          <a:p>
            <a:r>
              <a:rPr lang="sk-SK" dirty="0" smtClean="0"/>
              <a:t>-na vzduchu </a:t>
            </a:r>
            <a:r>
              <a:rPr lang="sk-SK" dirty="0" err="1" smtClean="0"/>
              <a:t>velmi</a:t>
            </a:r>
            <a:r>
              <a:rPr lang="sk-SK" dirty="0" smtClean="0"/>
              <a:t> rýchlo oxiduje na kyselinu </a:t>
            </a:r>
            <a:r>
              <a:rPr lang="sk-SK" dirty="0" err="1" smtClean="0"/>
              <a:t>benzoovú</a:t>
            </a:r>
            <a:r>
              <a:rPr lang="sk-SK" dirty="0" smtClean="0"/>
              <a:t>.</a:t>
            </a:r>
          </a:p>
          <a:p>
            <a:r>
              <a:rPr lang="sk-SK" dirty="0" smtClean="0"/>
              <a:t>-</a:t>
            </a:r>
            <a:r>
              <a:rPr lang="sk-SK" dirty="0" err="1" smtClean="0"/>
              <a:t>Formaldehyd,acetaldehyd</a:t>
            </a:r>
            <a:r>
              <a:rPr lang="sk-SK" dirty="0" smtClean="0"/>
              <a:t> a </a:t>
            </a:r>
            <a:r>
              <a:rPr lang="sk-SK" dirty="0" err="1" smtClean="0"/>
              <a:t>benzaldehyd</a:t>
            </a:r>
            <a:r>
              <a:rPr lang="sk-SK" dirty="0" smtClean="0"/>
              <a:t> sú toxické </a:t>
            </a:r>
            <a:r>
              <a:rPr lang="sk-SK" dirty="0" err="1" smtClean="0"/>
              <a:t>zlučeniny</a:t>
            </a:r>
            <a:r>
              <a:rPr lang="sk-SK" dirty="0" smtClean="0"/>
              <a:t>.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BENZALDEHYD</a:t>
            </a:r>
            <a:endParaRPr lang="sk-SK" dirty="0"/>
          </a:p>
        </p:txBody>
      </p:sp>
      <p:pic>
        <p:nvPicPr>
          <p:cNvPr id="3074" name="Picture 2" descr="C:\Users\samo\Desktop\Benzaldehyd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428868"/>
            <a:ext cx="1905978" cy="3097213"/>
          </a:xfrm>
          <a:prstGeom prst="rect">
            <a:avLst/>
          </a:prstGeom>
          <a:noFill/>
        </p:spPr>
      </p:pic>
      <p:pic>
        <p:nvPicPr>
          <p:cNvPr id="3075" name="Picture 3" descr="C:\Users\samo\Desktop\Benzaldehyde-3D-vd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2428868"/>
            <a:ext cx="3387172" cy="3567115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3000364" y="3357562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Štruktúrny vzorec</a:t>
            </a:r>
            <a:endParaRPr lang="sk-SK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5929322" y="600076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molekula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u="sng" dirty="0" smtClean="0"/>
              <a:t>Ketóny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 smtClean="0"/>
              <a:t>   -Acetón </a:t>
            </a:r>
            <a:r>
              <a:rPr lang="sk-SK" dirty="0"/>
              <a:t>(</a:t>
            </a:r>
            <a:r>
              <a:rPr lang="sk-SK" dirty="0" err="1"/>
              <a:t>propanón</a:t>
            </a:r>
            <a:r>
              <a:rPr lang="sk-SK" dirty="0" smtClean="0"/>
              <a:t>) CH</a:t>
            </a:r>
            <a:r>
              <a:rPr lang="sk-SK" baseline="-25000" dirty="0" smtClean="0"/>
              <a:t>3</a:t>
            </a:r>
            <a:r>
              <a:rPr lang="sk-SK" dirty="0" smtClean="0"/>
              <a:t>COCH</a:t>
            </a:r>
            <a:r>
              <a:rPr lang="sk-SK" baseline="-25000" dirty="0" smtClean="0"/>
              <a:t>3</a:t>
            </a:r>
          </a:p>
          <a:p>
            <a:r>
              <a:rPr lang="sk-SK" b="1" baseline="-25000" dirty="0"/>
              <a:t>-</a:t>
            </a:r>
            <a:r>
              <a:rPr lang="sk-SK" dirty="0" smtClean="0"/>
              <a:t>  je najjednoduchší ketón.</a:t>
            </a:r>
            <a:endParaRPr lang="sk-SK" dirty="0"/>
          </a:p>
          <a:p>
            <a:r>
              <a:rPr lang="sk-SK" dirty="0" smtClean="0"/>
              <a:t>-</a:t>
            </a:r>
            <a:r>
              <a:rPr lang="sk-SK" dirty="0"/>
              <a:t> </a:t>
            </a:r>
            <a:r>
              <a:rPr lang="sk-SK" dirty="0" smtClean="0"/>
              <a:t> prchavá</a:t>
            </a:r>
            <a:r>
              <a:rPr lang="sk-SK" dirty="0"/>
              <a:t>, zdraviu škodlivá kvapalina, jeho pary so vzduchom po zapálení vybuchujú</a:t>
            </a:r>
            <a:br>
              <a:rPr lang="sk-SK" dirty="0"/>
            </a:br>
            <a:r>
              <a:rPr lang="sk-SK" dirty="0" smtClean="0"/>
              <a:t>- výborne </a:t>
            </a:r>
            <a:r>
              <a:rPr lang="sk-SK" dirty="0"/>
              <a:t>rozpustný vo vode → laboratórne a priemyselné rozpúšťadlo</a:t>
            </a:r>
            <a:br>
              <a:rPr lang="sk-SK" dirty="0"/>
            </a:br>
            <a:r>
              <a:rPr lang="sk-SK" dirty="0" smtClean="0"/>
              <a:t>- použitie</a:t>
            </a:r>
            <a:r>
              <a:rPr lang="sk-SK" dirty="0"/>
              <a:t>: </a:t>
            </a:r>
            <a:r>
              <a:rPr lang="sk-SK" dirty="0" err="1"/>
              <a:t>rozpúťadlo</a:t>
            </a:r>
            <a:r>
              <a:rPr lang="sk-SK" dirty="0"/>
              <a:t>, riedidlo, výroba farbív a </a:t>
            </a:r>
            <a:r>
              <a:rPr lang="sk-SK" dirty="0" smtClean="0"/>
              <a:t>plastov a vo farmaceutickom priemysle.</a:t>
            </a:r>
          </a:p>
          <a:p>
            <a:endParaRPr lang="sk-SK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u="sng" dirty="0" smtClean="0"/>
              <a:t>Modely molekuly </a:t>
            </a:r>
            <a:r>
              <a:rPr lang="sk-SK" b="1" u="sng" dirty="0" err="1" smtClean="0"/>
              <a:t>acetaldehydu</a:t>
            </a:r>
            <a:r>
              <a:rPr lang="sk-SK" b="1" u="sng" dirty="0" smtClean="0"/>
              <a:t/>
            </a:r>
            <a:br>
              <a:rPr lang="sk-SK" b="1" u="sng" dirty="0" smtClean="0"/>
            </a:br>
            <a:endParaRPr lang="sk-SK" b="1" u="sng" dirty="0"/>
          </a:p>
        </p:txBody>
      </p:sp>
      <p:pic>
        <p:nvPicPr>
          <p:cNvPr id="6" name="Picture 2" descr="C:\Users\samo\Desktop\270px-Acetaldehyde-3D-vd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00174"/>
            <a:ext cx="3084139" cy="31983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51" name="Picture 3" descr="C:\Users\samo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643050"/>
            <a:ext cx="3480443" cy="2762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89</TotalTime>
  <Words>216</Words>
  <Application>Microsoft Office PowerPoint</Application>
  <PresentationFormat>Prezentácia na obrazovke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Nadšenie</vt:lpstr>
      <vt:lpstr>Karbonylové zlúčeniny Aldehydy a ketóny (pokrač.)</vt:lpstr>
      <vt:lpstr>Aldehydy</vt:lpstr>
      <vt:lpstr>Prehľad význyamných aldehydov a ketónov</vt:lpstr>
      <vt:lpstr>Formaldehyd</vt:lpstr>
      <vt:lpstr>Snímka 5</vt:lpstr>
      <vt:lpstr>Snímka 6</vt:lpstr>
      <vt:lpstr>BENZALDEHYD</vt:lpstr>
      <vt:lpstr>Ketóny</vt:lpstr>
      <vt:lpstr>Modely molekuly acetaldehydu </vt:lpstr>
      <vt:lpstr>Modely molekuly acetónu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Aldehydy a ketóny (pokrač.)</dc:title>
  <dc:creator>Samuel Mingyár</dc:creator>
  <cp:lastModifiedBy>Gymgl</cp:lastModifiedBy>
  <cp:revision>12</cp:revision>
  <dcterms:created xsi:type="dcterms:W3CDTF">2015-01-07T15:45:14Z</dcterms:created>
  <dcterms:modified xsi:type="dcterms:W3CDTF">2015-01-11T18:18:23Z</dcterms:modified>
</cp:coreProperties>
</file>