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10. 4. 2023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cs/resource/6463960/afrika-slep%C3%A1-map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838200"/>
            <a:ext cx="8229600" cy="11430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REGIÓNY AFRIKY</a:t>
            </a:r>
            <a:endParaRPr lang="sk-SK" dirty="0"/>
          </a:p>
        </p:txBody>
      </p:sp>
      <p:pic>
        <p:nvPicPr>
          <p:cNvPr id="14338" name="Picture 2" descr="Afrika Kıtası - Kıtalar Coğrafyas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4941142" cy="4662488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334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3"/>
              </a:rPr>
              <a:t>Afrika slepá mapa - Označený diagram (</a:t>
            </a:r>
            <a:r>
              <a:rPr lang="sk-SK" dirty="0" err="1" smtClean="0">
                <a:hlinkClick r:id="rId3"/>
              </a:rPr>
              <a:t>wordwall.net</a:t>
            </a:r>
            <a:r>
              <a:rPr lang="sk-SK" dirty="0" smtClean="0">
                <a:hlinkClick r:id="rId3"/>
              </a:rPr>
              <a:t>)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6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1. SEVERNÁ AFRIKA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everná Afrika | Ťaháky-referáty.sk"/>
          <p:cNvPicPr>
            <a:picLocks noChangeAspect="1" noChangeArrowheads="1"/>
          </p:cNvPicPr>
          <p:nvPr/>
        </p:nvPicPr>
        <p:blipFill>
          <a:blip r:embed="rId2" cstate="print"/>
          <a:srcRect l="24863" t="6722" r="19444" b="12346"/>
          <a:stretch>
            <a:fillRect/>
          </a:stretch>
        </p:blipFill>
        <p:spPr bwMode="auto">
          <a:xfrm>
            <a:off x="2209800" y="1219200"/>
            <a:ext cx="5105400" cy="5378903"/>
          </a:xfrm>
          <a:prstGeom prst="rect">
            <a:avLst/>
          </a:prstGeom>
          <a:noFill/>
        </p:spPr>
      </p:pic>
      <p:pic>
        <p:nvPicPr>
          <p:cNvPr id="1028" name="Picture 4" descr="Severní Afriky mapa s příznaky — Stock Vektor © Lesniewski #1250333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6932703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1600" b="1" dirty="0" smtClean="0"/>
              <a:t>ZÁPADNÁ</a:t>
            </a:r>
            <a:endParaRPr lang="sk-SK" sz="1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Západní Afrika Mapa | Ma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045" y="0"/>
            <a:ext cx="725515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Mapa De África Central Com Bandeiras Ilustração do Vetor - Ilustração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6538862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etores de Mapa Da África Oriental Com Bandeiras e mais imagens de Map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6916"/>
            <a:ext cx="7162800" cy="6771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Food And Drinks: African Fo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"/>
            <a:ext cx="5257800" cy="5565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</TotalTime>
  <Words>16</Words>
  <Application>Microsoft Office PowerPoint</Application>
  <PresentationFormat>Prezentácia na obrazovke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REGIÓNY AFRIKY</vt:lpstr>
      <vt:lpstr>1. SEVERNÁ AFRIKA</vt:lpstr>
      <vt:lpstr>ZÁPADNÁ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REGIÓNY AFRIKY</dc:title>
  <dc:creator>Ivana Sokolská</dc:creator>
  <cp:lastModifiedBy>sokol</cp:lastModifiedBy>
  <cp:revision>10</cp:revision>
  <dcterms:created xsi:type="dcterms:W3CDTF">2023-04-10T07:01:37Z</dcterms:created>
  <dcterms:modified xsi:type="dcterms:W3CDTF">2023-04-10T07:19:47Z</dcterms:modified>
</cp:coreProperties>
</file>