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F8D76F-4763-4CD9-976B-06BC64990EF6}" type="datetimeFigureOut">
              <a:rPr lang="sk-SK" smtClean="0"/>
              <a:pPr/>
              <a:t>12. 10. 2014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E4023A9-3574-4413-82B4-92D180E7498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480048" cy="181963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5400" dirty="0" smtClean="0"/>
              <a:t>Úlohy na fixáciu</a:t>
            </a:r>
            <a:endParaRPr lang="sk-SK" sz="5400" dirty="0"/>
          </a:p>
        </p:txBody>
      </p:sp>
      <p:sp>
        <p:nvSpPr>
          <p:cNvPr id="6" name="Obdĺžnik 5"/>
          <p:cNvSpPr/>
          <p:nvPr/>
        </p:nvSpPr>
        <p:spPr>
          <a:xfrm>
            <a:off x="5364088" y="5733256"/>
            <a:ext cx="36004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/>
              <a:t>Mgr. Ivana </a:t>
            </a:r>
            <a:r>
              <a:rPr lang="sk-SK" sz="2400" dirty="0" err="1" smtClean="0"/>
              <a:t>Richnavská</a:t>
            </a:r>
            <a:endParaRPr lang="sk-SK" sz="2400" dirty="0"/>
          </a:p>
        </p:txBody>
      </p:sp>
      <p:graphicFrame>
        <p:nvGraphicFramePr>
          <p:cNvPr id="7" name="Tabuľka 6"/>
          <p:cNvGraphicFramePr>
            <a:graphicFrameLocks noGrp="1"/>
          </p:cNvGraphicFramePr>
          <p:nvPr/>
        </p:nvGraphicFramePr>
        <p:xfrm>
          <a:off x="1547664" y="3645024"/>
          <a:ext cx="6096000" cy="1912427"/>
        </p:xfrm>
        <a:graphic>
          <a:graphicData uri="http://schemas.openxmlformats.org/drawingml/2006/table">
            <a:tbl>
              <a:tblPr/>
              <a:tblGrid>
                <a:gridCol w="2665309"/>
                <a:gridCol w="187480"/>
                <a:gridCol w="187480"/>
                <a:gridCol w="3055731"/>
              </a:tblGrid>
              <a:tr h="8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216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Gymnázium, SNP 1, </a:t>
                      </a:r>
                      <a:br>
                        <a:rPr lang="sk-SK" sz="18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sk-SK" sz="18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056 01 Gelnica</a:t>
                      </a:r>
                      <a:endParaRPr lang="sk-SK" sz="18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Web: </a:t>
                      </a:r>
                      <a:r>
                        <a:rPr lang="sk-SK" sz="1800" b="0" u="sng" dirty="0" err="1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www.gymgl.sk</a:t>
                      </a:r>
                      <a:r>
                        <a:rPr lang="sk-SK" sz="18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800" b="0" i="1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8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KĽÚČ K INOVATÍVNEMU VZDELÁVANIU</a:t>
                      </a:r>
                      <a:endParaRPr lang="sk-SK" sz="1800" b="0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Calibri"/>
                        </a:rPr>
                        <a:t>ITMS kód projektu: </a:t>
                      </a:r>
                      <a:r>
                        <a:rPr lang="sk-SK" sz="1800" b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5837" marR="35837" marT="53441" marB="5344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2123728" cy="2193741"/>
          </a:xfrm>
          <a:prstGeom prst="rect">
            <a:avLst/>
          </a:prstGeom>
          <a:noFill/>
        </p:spPr>
      </p:pic>
      <p:pic>
        <p:nvPicPr>
          <p:cNvPr id="3074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1808" y="0"/>
            <a:ext cx="4939754" cy="1124744"/>
          </a:xfrm>
          <a:prstGeom prst="rect">
            <a:avLst/>
          </a:prstGeom>
          <a:noFill/>
        </p:spPr>
      </p:pic>
      <p:pic>
        <p:nvPicPr>
          <p:cNvPr id="3073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3" y="-1"/>
            <a:ext cx="2123728" cy="1976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6264696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4400" b="1" dirty="0" smtClean="0"/>
              <a:t>NYLDOAEMF</a:t>
            </a:r>
          </a:p>
          <a:p>
            <a:pPr>
              <a:buNone/>
            </a:pPr>
            <a:endParaRPr lang="sk-SK" sz="4400" b="1" dirty="0" smtClean="0"/>
          </a:p>
          <a:p>
            <a:r>
              <a:rPr lang="sk-SK" sz="4400" b="1" dirty="0" smtClean="0"/>
              <a:t>JIOAVKEŠN  HUOCH</a:t>
            </a:r>
          </a:p>
          <a:p>
            <a:endParaRPr lang="sk-SK" sz="4400" b="1" dirty="0" smtClean="0"/>
          </a:p>
          <a:p>
            <a:r>
              <a:rPr lang="sk-SK" sz="4400" b="1" dirty="0" smtClean="0"/>
              <a:t>TOIESKMRN</a:t>
            </a:r>
          </a:p>
          <a:p>
            <a:endParaRPr lang="sk-SK" sz="4400" b="1" dirty="0" smtClean="0"/>
          </a:p>
          <a:p>
            <a:r>
              <a:rPr lang="sk-SK" sz="4400" b="1" dirty="0" smtClean="0"/>
              <a:t>AAEOUSCHV  IUACRT</a:t>
            </a:r>
            <a:endParaRPr lang="sk-SK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1115616" y="980728"/>
            <a:ext cx="237626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ENDOLYMFA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1187624" y="2564904"/>
            <a:ext cx="338437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VONKAJŠIE UCHO</a:t>
            </a:r>
            <a:endParaRPr lang="sk-SK" sz="2800" dirty="0"/>
          </a:p>
        </p:txBody>
      </p:sp>
      <p:sp>
        <p:nvSpPr>
          <p:cNvPr id="6" name="BlokTextu 5"/>
          <p:cNvSpPr txBox="1"/>
          <p:nvPr/>
        </p:nvSpPr>
        <p:spPr>
          <a:xfrm>
            <a:off x="1187624" y="4149080"/>
            <a:ext cx="252028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STRMIENOK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1259632" y="5805264"/>
            <a:ext cx="432048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 smtClean="0"/>
              <a:t>EUSTACHOVA TRUBICA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59766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dirty="0" smtClean="0"/>
              <a:t> 1. Vonkajšie ucho 		</a:t>
            </a:r>
            <a:r>
              <a:rPr lang="sk-SK" b="1" dirty="0" smtClean="0"/>
              <a:t>A:</a:t>
            </a:r>
            <a:r>
              <a:rPr lang="sk-SK" dirty="0" smtClean="0"/>
              <a:t> slimák</a:t>
            </a:r>
          </a:p>
          <a:p>
            <a:r>
              <a:rPr lang="sk-SK" dirty="0" smtClean="0"/>
              <a:t> 2. Vnútorné ucho 		</a:t>
            </a:r>
            <a:r>
              <a:rPr lang="sk-SK" b="1" dirty="0" smtClean="0"/>
              <a:t>B: </a:t>
            </a:r>
            <a:r>
              <a:rPr lang="sk-SK" dirty="0" smtClean="0"/>
              <a:t>Strmienok,  </a:t>
            </a:r>
          </a:p>
          <a:p>
            <a:pPr>
              <a:buNone/>
            </a:pPr>
            <a:r>
              <a:rPr lang="sk-SK" dirty="0" smtClean="0"/>
              <a:t> 						nákovka, kladivko</a:t>
            </a:r>
          </a:p>
          <a:p>
            <a:r>
              <a:rPr lang="sk-SK" dirty="0" smtClean="0"/>
              <a:t> 3. Zvukové vlny 		</a:t>
            </a:r>
            <a:r>
              <a:rPr lang="sk-SK" b="1" dirty="0" smtClean="0"/>
              <a:t>C: </a:t>
            </a:r>
            <a:r>
              <a:rPr lang="sk-SK" dirty="0" err="1" smtClean="0"/>
              <a:t>bubienk</a:t>
            </a:r>
            <a:r>
              <a:rPr lang="sk-SK" dirty="0" smtClean="0"/>
              <a:t>. dutina,     </a:t>
            </a:r>
          </a:p>
          <a:p>
            <a:pPr>
              <a:buNone/>
            </a:pPr>
            <a:r>
              <a:rPr lang="sk-SK" dirty="0" smtClean="0"/>
              <a:t>   						sluchové </a:t>
            </a:r>
            <a:r>
              <a:rPr lang="sk-SK" dirty="0" err="1" smtClean="0"/>
              <a:t>kost</a:t>
            </a:r>
            <a:r>
              <a:rPr lang="sk-SK" dirty="0" smtClean="0"/>
              <a:t>.,  </a:t>
            </a:r>
          </a:p>
          <a:p>
            <a:pPr>
              <a:buNone/>
            </a:pPr>
            <a:r>
              <a:rPr lang="sk-SK" dirty="0" smtClean="0"/>
              <a:t> 						</a:t>
            </a:r>
            <a:r>
              <a:rPr lang="sk-SK" dirty="0" err="1" smtClean="0"/>
              <a:t>Eustachova</a:t>
            </a:r>
            <a:r>
              <a:rPr lang="sk-SK" dirty="0" smtClean="0"/>
              <a:t> </a:t>
            </a:r>
            <a:r>
              <a:rPr lang="sk-SK" dirty="0" err="1" smtClean="0"/>
              <a:t>tr</a:t>
            </a:r>
            <a:r>
              <a:rPr lang="sk-SK" dirty="0" smtClean="0"/>
              <a:t>. </a:t>
            </a:r>
          </a:p>
          <a:p>
            <a:r>
              <a:rPr lang="sk-SK" dirty="0" smtClean="0"/>
              <a:t> 4. Stredné ucho 		</a:t>
            </a:r>
            <a:r>
              <a:rPr lang="sk-SK" b="1" dirty="0" smtClean="0"/>
              <a:t>D: </a:t>
            </a:r>
            <a:r>
              <a:rPr lang="sk-SK" dirty="0" smtClean="0"/>
              <a:t>16 – 20 000 Hz</a:t>
            </a:r>
          </a:p>
          <a:p>
            <a:r>
              <a:rPr lang="sk-SK" dirty="0" smtClean="0"/>
              <a:t> 5. Sluchové kostičky 	</a:t>
            </a:r>
            <a:r>
              <a:rPr lang="sk-SK" b="1" dirty="0" smtClean="0"/>
              <a:t>E:</a:t>
            </a:r>
            <a:r>
              <a:rPr lang="sk-SK" dirty="0" smtClean="0"/>
              <a:t> ušnica, vonkajší  						     zvukovod, bubienok	</a:t>
            </a:r>
          </a:p>
          <a:p>
            <a:r>
              <a:rPr lang="sk-SK" dirty="0" smtClean="0"/>
              <a:t> 6. Sluchový nerv 		</a:t>
            </a:r>
            <a:r>
              <a:rPr lang="sk-SK" b="1" dirty="0" smtClean="0"/>
              <a:t>F:</a:t>
            </a:r>
            <a:r>
              <a:rPr lang="sk-SK" dirty="0" smtClean="0"/>
              <a:t> Sluchová oblasť v  </a:t>
            </a:r>
          </a:p>
          <a:p>
            <a:pPr>
              <a:buNone/>
            </a:pPr>
            <a:r>
              <a:rPr lang="sk-SK" dirty="0" smtClean="0"/>
              <a:t>						mozgu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8641</TotalTime>
  <Words>39</Words>
  <Application>Microsoft Office PowerPoint</Application>
  <PresentationFormat>Prezentácia na obrazovke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Technický</vt:lpstr>
      <vt:lpstr>Úlohy na fixáciu</vt:lpstr>
      <vt:lpstr>Snímka 2</vt:lpstr>
      <vt:lpstr>Snímka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Úlohy na fixáciu</dc:title>
  <dc:creator>PC</dc:creator>
  <cp:lastModifiedBy>PC</cp:lastModifiedBy>
  <cp:revision>5</cp:revision>
  <dcterms:created xsi:type="dcterms:W3CDTF">2014-09-28T06:31:26Z</dcterms:created>
  <dcterms:modified xsi:type="dcterms:W3CDTF">2014-10-16T18:00:36Z</dcterms:modified>
</cp:coreProperties>
</file>