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>
        <p:scale>
          <a:sx n="114" d="100"/>
          <a:sy n="114" d="100"/>
        </p:scale>
        <p:origin x="-89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5ACCFE-9458-4411-84B3-6A437D6484E7}" type="datetimeFigureOut">
              <a:rPr lang="sk-SK" smtClean="0"/>
              <a:pPr/>
              <a:t>09.11.2020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D87BCC-5DAF-414A-B1CC-CDEF6ECD9C3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Funkcie štátu</a:t>
            </a:r>
            <a:endParaRPr lang="sk-SK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sk-SK" b="1" dirty="0" smtClean="0"/>
              <a:t>Pre 8. ročník ZŠ</a:t>
            </a:r>
          </a:p>
          <a:p>
            <a:r>
              <a:rPr lang="sk-SK" dirty="0" smtClean="0"/>
              <a:t>Tematický celok: </a:t>
            </a:r>
            <a:r>
              <a:rPr lang="sk-SK" dirty="0" smtClean="0">
                <a:solidFill>
                  <a:schemeClr val="bg1"/>
                </a:solidFill>
              </a:rPr>
              <a:t>Štát a jeho podstata</a:t>
            </a:r>
          </a:p>
          <a:p>
            <a:r>
              <a:rPr lang="sk-SK" dirty="0" smtClean="0"/>
              <a:t>Vypracoval: Branislav </a:t>
            </a:r>
            <a:r>
              <a:rPr lang="sk-SK" dirty="0" err="1" smtClean="0"/>
              <a:t>Benčič</a:t>
            </a:r>
            <a:endParaRPr lang="sk-SK" dirty="0" smtClean="0"/>
          </a:p>
          <a:p>
            <a:r>
              <a:rPr lang="sk-SK" dirty="0" smtClean="0"/>
              <a:t>ZŠ s MŠ Kalinčiakova 12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Vnútorné a vonkajšie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71678"/>
            <a:ext cx="6400800" cy="3615267"/>
          </a:xfrm>
        </p:spPr>
        <p:txBody>
          <a:bodyPr/>
          <a:lstStyle/>
          <a:p>
            <a:r>
              <a:rPr lang="sk-SK" dirty="0" smtClean="0"/>
              <a:t>Štát tým, že riadi a organizuje život v spoločnosti, plní svoje funkcie...hovoríme im aj 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vnútorná</a:t>
            </a:r>
            <a:r>
              <a:rPr lang="sk-SK" u="sng" dirty="0" smtClean="0"/>
              <a:t> a </a:t>
            </a:r>
            <a:r>
              <a:rPr lang="sk-SK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vonkajšia</a:t>
            </a:r>
            <a:r>
              <a:rPr lang="sk-SK" u="sng" dirty="0" smtClean="0"/>
              <a:t> </a:t>
            </a:r>
            <a:r>
              <a:rPr lang="sk-SK" u="sng" dirty="0" smtClean="0">
                <a:solidFill>
                  <a:schemeClr val="bg1"/>
                </a:solidFill>
              </a:rPr>
              <a:t>politika štátu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4" name="Šípka dolu 3"/>
          <p:cNvSpPr/>
          <p:nvPr/>
        </p:nvSpPr>
        <p:spPr>
          <a:xfrm>
            <a:off x="2500298" y="4429132"/>
            <a:ext cx="785818" cy="57150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642910" y="5072074"/>
            <a:ext cx="5139548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Tieto funkcie sú </a:t>
            </a:r>
            <a:r>
              <a:rPr lang="sk-SK" b="1" dirty="0" smtClean="0"/>
              <a:t>úlohami vlády</a:t>
            </a:r>
            <a:r>
              <a:rPr lang="sk-SK" dirty="0" smtClean="0"/>
              <a:t>, ktoré si </a:t>
            </a:r>
          </a:p>
          <a:p>
            <a:r>
              <a:rPr lang="sk-SK" dirty="0"/>
              <a:t>n</a:t>
            </a:r>
            <a:r>
              <a:rPr lang="sk-SK" dirty="0" smtClean="0"/>
              <a:t>aplánuje vo vládnom programe </a:t>
            </a:r>
            <a:r>
              <a:rPr lang="sk-SK" b="1" dirty="0" smtClean="0"/>
              <a:t>a realizuje</a:t>
            </a:r>
          </a:p>
          <a:p>
            <a:r>
              <a:rPr lang="sk-SK" b="1" dirty="0"/>
              <a:t>p</a:t>
            </a:r>
            <a:r>
              <a:rPr lang="sk-SK" b="1" dirty="0" smtClean="0"/>
              <a:t>omocou ministerstiev</a:t>
            </a:r>
            <a:endParaRPr lang="sk-S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/>
          <a:lstStyle/>
          <a:p>
            <a:r>
              <a:rPr lang="sk-SK" dirty="0" smtClean="0"/>
              <a:t>1./ </a:t>
            </a:r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BEZPEČNOSTNÁ FUNKCIA </a:t>
            </a:r>
            <a:r>
              <a:rPr lang="sk-SK" dirty="0" smtClean="0"/>
              <a:t>= </a:t>
            </a:r>
            <a:r>
              <a:rPr lang="sk-SK" dirty="0" smtClean="0">
                <a:solidFill>
                  <a:schemeClr val="bg1"/>
                </a:solidFill>
              </a:rPr>
              <a:t>štát </a:t>
            </a:r>
            <a:r>
              <a:rPr lang="sk-SK" dirty="0" smtClean="0"/>
              <a:t>zodpovedá za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bezpečnosť, zdravie a majetok </a:t>
            </a:r>
            <a:r>
              <a:rPr lang="sk-SK" dirty="0" smtClean="0">
                <a:sym typeface="Wingdings" pitchFamily="2" charset="2"/>
              </a:rPr>
              <a:t>občanov...ochraňuje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práva a slobody </a:t>
            </a:r>
            <a:r>
              <a:rPr lang="sk-SK" dirty="0" smtClean="0">
                <a:sym typeface="Wingdings" pitchFamily="2" charset="2"/>
              </a:rPr>
              <a:t>občanov...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2071670" y="4929198"/>
            <a:ext cx="2667718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Bezpečnostná funkcia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flipV="1">
            <a:off x="4786314" y="4714884"/>
            <a:ext cx="1000132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>
            <a:stCxn id="4" idx="3"/>
          </p:cNvCxnSpPr>
          <p:nvPr/>
        </p:nvCxnSpPr>
        <p:spPr>
          <a:xfrm>
            <a:off x="4739388" y="5113864"/>
            <a:ext cx="1047058" cy="4582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5786446" y="4500570"/>
            <a:ext cx="10021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</a:t>
            </a:r>
            <a:r>
              <a:rPr lang="sk-SK" dirty="0" smtClean="0"/>
              <a:t>olícia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786446" y="5357826"/>
            <a:ext cx="10999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armáda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2071670" y="5857892"/>
            <a:ext cx="268214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VNÚTRA</a:t>
            </a:r>
            <a:endParaRPr lang="sk-SK" dirty="0"/>
          </a:p>
        </p:txBody>
      </p:sp>
      <p:cxnSp>
        <p:nvCxnSpPr>
          <p:cNvPr id="13" name="Rovná spojovacia šípka 12"/>
          <p:cNvCxnSpPr>
            <a:stCxn id="11" idx="0"/>
            <a:endCxn id="4" idx="2"/>
          </p:cNvCxnSpPr>
          <p:nvPr/>
        </p:nvCxnSpPr>
        <p:spPr>
          <a:xfrm rot="16200000" flipV="1">
            <a:off x="3129455" y="5574604"/>
            <a:ext cx="559362" cy="7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00240"/>
            <a:ext cx="6400800" cy="3615267"/>
          </a:xfrm>
        </p:spPr>
        <p:txBody>
          <a:bodyPr/>
          <a:lstStyle/>
          <a:p>
            <a:r>
              <a:rPr lang="sk-SK" dirty="0" smtClean="0"/>
              <a:t>2./ </a:t>
            </a:r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PRÁVNA FUNKCIA </a:t>
            </a:r>
            <a:r>
              <a:rPr lang="sk-SK" dirty="0" smtClean="0"/>
              <a:t>= realizuje ju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ministerstvo spravodlivosti a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súdy</a:t>
            </a:r>
            <a:r>
              <a:rPr lang="sk-SK" dirty="0" smtClean="0"/>
              <a:t>, aby bol vo všetkých oblastiach právny poriadok štátu</a:t>
            </a:r>
          </a:p>
          <a:p>
            <a:r>
              <a:rPr lang="sk-SK" dirty="0" smtClean="0"/>
              <a:t>3./ </a:t>
            </a:r>
            <a:r>
              <a:rPr lang="sk-SK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EKONOMICKÁ FUNKCIA </a:t>
            </a:r>
            <a:r>
              <a:rPr lang="sk-SK" dirty="0" smtClean="0"/>
              <a:t>= štát </a:t>
            </a:r>
            <a:r>
              <a:rPr lang="sk-SK" dirty="0" smtClean="0">
                <a:solidFill>
                  <a:schemeClr val="bg1"/>
                </a:solidFill>
              </a:rPr>
              <a:t>plánuje rozpočet</a:t>
            </a:r>
            <a:r>
              <a:rPr lang="sk-SK" dirty="0" smtClean="0"/>
              <a:t> a vytvára </a:t>
            </a:r>
            <a:r>
              <a:rPr lang="sk-SK" dirty="0" smtClean="0">
                <a:solidFill>
                  <a:srgbClr val="FF0000"/>
                </a:solidFill>
              </a:rPr>
              <a:t>pravidlá fungovania ekonomiky</a:t>
            </a:r>
            <a:r>
              <a:rPr lang="sk-SK" dirty="0" smtClean="0"/>
              <a:t>, riadi hospodárstvo </a:t>
            </a:r>
            <a:endParaRPr lang="sk-SK" dirty="0"/>
          </a:p>
        </p:txBody>
      </p:sp>
      <p:grpSp>
        <p:nvGrpSpPr>
          <p:cNvPr id="7" name="Skupina 6"/>
          <p:cNvGrpSpPr/>
          <p:nvPr/>
        </p:nvGrpSpPr>
        <p:grpSpPr>
          <a:xfrm>
            <a:off x="4857752" y="4572008"/>
            <a:ext cx="3329616" cy="369332"/>
            <a:chOff x="2857488" y="4500570"/>
            <a:chExt cx="3329616" cy="369332"/>
          </a:xfrm>
        </p:grpSpPr>
        <p:cxnSp>
          <p:nvCxnSpPr>
            <p:cNvPr id="5" name="Rovná spojovacia šípka 4"/>
            <p:cNvCxnSpPr/>
            <p:nvPr/>
          </p:nvCxnSpPr>
          <p:spPr>
            <a:xfrm>
              <a:off x="2857488" y="4643446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" name="BlokTextu 5"/>
            <p:cNvSpPr txBox="1"/>
            <p:nvPr/>
          </p:nvSpPr>
          <p:spPr>
            <a:xfrm>
              <a:off x="3857620" y="4500570"/>
              <a:ext cx="232948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k-SK" dirty="0" smtClean="0"/>
                <a:t>Ministerstvo financií</a:t>
              </a:r>
              <a:endParaRPr lang="sk-SK" dirty="0"/>
            </a:p>
          </p:txBody>
        </p:sp>
      </p:grpSp>
      <p:sp>
        <p:nvSpPr>
          <p:cNvPr id="8" name="BlokTextu 7"/>
          <p:cNvSpPr txBox="1"/>
          <p:nvPr/>
        </p:nvSpPr>
        <p:spPr>
          <a:xfrm>
            <a:off x="5643570" y="5214950"/>
            <a:ext cx="305724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hospodárstva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4857752" y="4786322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5214942" y="5929330"/>
            <a:ext cx="247375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dopravy</a:t>
            </a:r>
            <a:endParaRPr lang="sk-SK" dirty="0"/>
          </a:p>
        </p:txBody>
      </p:sp>
      <p:cxnSp>
        <p:nvCxnSpPr>
          <p:cNvPr id="13" name="Rovná spojovacia šípka 12"/>
          <p:cNvCxnSpPr/>
          <p:nvPr/>
        </p:nvCxnSpPr>
        <p:spPr>
          <a:xfrm rot="16200000" flipH="1">
            <a:off x="4357686" y="5286388"/>
            <a:ext cx="1285884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/>
          <a:lstStyle/>
          <a:p>
            <a:r>
              <a:rPr lang="sk-SK" dirty="0" smtClean="0"/>
              <a:t>4./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SOCIÁLNA FUNKCIA </a:t>
            </a:r>
            <a:r>
              <a:rPr lang="sk-SK" dirty="0" smtClean="0"/>
              <a:t>= štát </a:t>
            </a:r>
            <a:r>
              <a:rPr lang="sk-SK" dirty="0" smtClean="0">
                <a:solidFill>
                  <a:schemeClr val="tx1"/>
                </a:solidFill>
              </a:rPr>
              <a:t>zabezpečuje občanov </a:t>
            </a:r>
            <a:r>
              <a:rPr lang="sk-SK" dirty="0" smtClean="0"/>
              <a:t>počas </a:t>
            </a:r>
            <a:r>
              <a:rPr lang="sk-SK" dirty="0" smtClean="0">
                <a:solidFill>
                  <a:schemeClr val="bg1"/>
                </a:solidFill>
              </a:rPr>
              <a:t>choroby, staroby, straty finančných prostriedkov</a:t>
            </a:r>
            <a:r>
              <a:rPr lang="sk-SK" dirty="0" smtClean="0"/>
              <a:t>...</a:t>
            </a:r>
            <a:r>
              <a:rPr lang="sk-SK" dirty="0" smtClean="0">
                <a:solidFill>
                  <a:srgbClr val="FF0000"/>
                </a:solidFill>
              </a:rPr>
              <a:t>pomáha občanom v núdzi, rodinám</a:t>
            </a:r>
            <a:r>
              <a:rPr lang="sk-SK" dirty="0" smtClean="0"/>
              <a:t>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285852" y="5143512"/>
            <a:ext cx="203453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Sociálna funkcia</a:t>
            </a:r>
            <a:endParaRPr lang="sk-SK" dirty="0"/>
          </a:p>
        </p:txBody>
      </p:sp>
      <p:cxnSp>
        <p:nvCxnSpPr>
          <p:cNvPr id="6" name="Rovná spojovacia šípka 5"/>
          <p:cNvCxnSpPr>
            <a:stCxn id="4" idx="3"/>
          </p:cNvCxnSpPr>
          <p:nvPr/>
        </p:nvCxnSpPr>
        <p:spPr>
          <a:xfrm flipV="1">
            <a:off x="3320383" y="4929198"/>
            <a:ext cx="1037303" cy="3989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4357686" y="4572008"/>
            <a:ext cx="413767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práce, sociálnych vecí </a:t>
            </a:r>
          </a:p>
          <a:p>
            <a:r>
              <a:rPr lang="sk-SK" dirty="0"/>
              <a:t>a</a:t>
            </a:r>
            <a:r>
              <a:rPr lang="sk-SK" dirty="0" smtClean="0"/>
              <a:t> rodiny</a:t>
            </a:r>
            <a:endParaRPr lang="sk-SK" dirty="0"/>
          </a:p>
        </p:txBody>
      </p:sp>
      <p:cxnSp>
        <p:nvCxnSpPr>
          <p:cNvPr id="9" name="Rovná spojovacia šípka 8"/>
          <p:cNvCxnSpPr>
            <a:stCxn id="4" idx="3"/>
          </p:cNvCxnSpPr>
          <p:nvPr/>
        </p:nvCxnSpPr>
        <p:spPr>
          <a:xfrm>
            <a:off x="3320383" y="5328178"/>
            <a:ext cx="822989" cy="5297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4143372" y="5643578"/>
            <a:ext cx="313419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zdravotníctva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Vnútorná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500306"/>
            <a:ext cx="6400800" cy="3615267"/>
          </a:xfrm>
        </p:spPr>
        <p:txBody>
          <a:bodyPr/>
          <a:lstStyle/>
          <a:p>
            <a:r>
              <a:rPr lang="sk-SK" dirty="0" smtClean="0"/>
              <a:t>5./ </a:t>
            </a:r>
            <a:r>
              <a:rPr lang="sk-SK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KULTÚRNA FUNKCIA </a:t>
            </a:r>
            <a:r>
              <a:rPr lang="sk-SK" dirty="0" smtClean="0"/>
              <a:t>= štát sa stará o školstvo, vedu, kultúrne dedičstvo...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357290" y="5357826"/>
            <a:ext cx="198163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Kultúrna funkcia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4764275" y="4714884"/>
            <a:ext cx="43797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školstva, vedy, výskumu a</a:t>
            </a:r>
          </a:p>
          <a:p>
            <a:r>
              <a:rPr lang="sk-SK" dirty="0" smtClean="0"/>
              <a:t>športu</a:t>
            </a:r>
            <a:endParaRPr lang="sk-SK" dirty="0"/>
          </a:p>
        </p:txBody>
      </p:sp>
      <p:cxnSp>
        <p:nvCxnSpPr>
          <p:cNvPr id="7" name="Rovná spojovacia šípka 6"/>
          <p:cNvCxnSpPr>
            <a:stCxn id="4" idx="3"/>
            <a:endCxn id="5" idx="1"/>
          </p:cNvCxnSpPr>
          <p:nvPr/>
        </p:nvCxnSpPr>
        <p:spPr>
          <a:xfrm flipV="1">
            <a:off x="3338923" y="5038050"/>
            <a:ext cx="1425352" cy="5044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714876" y="6000768"/>
            <a:ext cx="38058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Ministerstvo životného prostredia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>
            <a:off x="3357554" y="557214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Zahraničná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143116"/>
            <a:ext cx="6400800" cy="3615267"/>
          </a:xfrm>
        </p:spPr>
        <p:txBody>
          <a:bodyPr/>
          <a:lstStyle/>
          <a:p>
            <a:r>
              <a:rPr lang="sk-SK" dirty="0" smtClean="0"/>
              <a:t>A./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Politická a hospodárska spolupráca s inými štátmi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dobré vzťahy s inými štátmi a medzinárodnými organizáciami </a:t>
            </a:r>
            <a:r>
              <a:rPr lang="sk-SK" dirty="0" smtClean="0"/>
              <a:t>sú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predpokladom na vzájomnú spoluprácu </a:t>
            </a:r>
            <a:r>
              <a:rPr lang="sk-SK" dirty="0" smtClean="0"/>
              <a:t>tak v oblasti politiky ako aj hospodárstva (ekonomiky)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Zahraničná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143116"/>
            <a:ext cx="6400800" cy="3615267"/>
          </a:xfrm>
        </p:spPr>
        <p:txBody>
          <a:bodyPr/>
          <a:lstStyle/>
          <a:p>
            <a:r>
              <a:rPr lang="sk-SK" dirty="0" smtClean="0"/>
              <a:t>B./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Zahraničný obchod </a:t>
            </a:r>
            <a:r>
              <a:rPr lang="sk-SK" dirty="0" smtClean="0"/>
              <a:t>– presne stanovuje pravidlá vývozu a dovozu tovarov...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Zahraničná politika štátu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000240"/>
            <a:ext cx="6400800" cy="3615267"/>
          </a:xfrm>
        </p:spPr>
        <p:txBody>
          <a:bodyPr/>
          <a:lstStyle/>
          <a:p>
            <a:r>
              <a:rPr lang="sk-SK" dirty="0" smtClean="0"/>
              <a:t>C./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Obrana a ochrana územia </a:t>
            </a:r>
            <a:r>
              <a:rPr lang="sk-SK" dirty="0" smtClean="0"/>
              <a:t>–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štát chráni </a:t>
            </a:r>
            <a:r>
              <a:rPr lang="sk-SK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svoje územie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</a:t>
            </a:r>
            <a:r>
              <a:rPr lang="sk-SK" dirty="0" smtClean="0"/>
              <a:t> prípadným </a:t>
            </a:r>
            <a:r>
              <a:rPr lang="sk-SK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útokom cudzej krajiny</a:t>
            </a:r>
          </a:p>
          <a:p>
            <a:r>
              <a:rPr lang="sk-SK" dirty="0" smtClean="0"/>
              <a:t>Zúčastňuje sa na medzinárodných vojenských akciách napr. zamedzenie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terorizmu</a:t>
            </a:r>
            <a:r>
              <a:rPr lang="sk-SK" dirty="0" smtClean="0"/>
              <a:t>...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118</TotalTime>
  <Words>295</Words>
  <Application>Microsoft Office PowerPoint</Application>
  <PresentationFormat>Prezentácia na obrazovke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Motív1</vt:lpstr>
      <vt:lpstr>Funkcie štátu</vt:lpstr>
      <vt:lpstr>Vnútorné a vonkajšie funkcie</vt:lpstr>
      <vt:lpstr>Vnútorná politika štátu</vt:lpstr>
      <vt:lpstr>Vnútorná politika štátu</vt:lpstr>
      <vt:lpstr>Vnútorná politika štátu</vt:lpstr>
      <vt:lpstr>Vnútorná politika štátu</vt:lpstr>
      <vt:lpstr>Zahraničná politika štátu</vt:lpstr>
      <vt:lpstr>Zahraničná politika štátu</vt:lpstr>
      <vt:lpstr>Zahraničná politika štátu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 štátu</dc:title>
  <dc:creator>Branislav Benčič</dc:creator>
  <cp:lastModifiedBy>Raduz</cp:lastModifiedBy>
  <cp:revision>22</cp:revision>
  <dcterms:created xsi:type="dcterms:W3CDTF">2019-10-05T09:34:36Z</dcterms:created>
  <dcterms:modified xsi:type="dcterms:W3CDTF">2020-11-09T18:43:04Z</dcterms:modified>
</cp:coreProperties>
</file>