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charset="-18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4b3eeb0a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4b3eeb0a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4b3eeb0a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4b3eeb0a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4b3eeb0a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4b3eeb0a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4b3eeb0a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4b3eeb0a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b3eeb0a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4b3eeb0a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4b3eeb0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4b3eeb0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b3eeb0a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4b3eeb0a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4b3eeb0a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4b3eeb0a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4b3eeb0a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4b3eeb0a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4b3eeb0a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4b3eeb0a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4b3eeb0a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4b3eeb0a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4b3eeb0a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4b3eeb0a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dnikam.sk/kategorie/manazment/bezpecnostny-manazmen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bi.uniza.sk/uploads/Dokumenty/katedry/kbm/publikacie/BM_1.pdf" TargetMode="External"/><Relationship Id="rId5" Type="http://schemas.openxmlformats.org/officeDocument/2006/relationships/hyperlink" Target="http://trilobit.fai.utb.cz/Data/Articles/PDF/9478520d-2337-4432-8f3b-3b079b02d7ad.pdf" TargetMode="External"/><Relationship Id="rId4" Type="http://schemas.openxmlformats.org/officeDocument/2006/relationships/hyperlink" Target="http://fsi.uniza.sk/kkm/files/admincasopis/KM%202%202013/10%20Belan%20Belan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Bezpečnostný manažment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voj.SUVÁKOVÁ Nikola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2020/2021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19150" y="574275"/>
            <a:ext cx="637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Systémový prístup k bezpečnostnému manažmentu organizácie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/>
              <a:t>Bezpečnostný manažment organizácie tvorí zložitý otvorený, dynamický systém, ktorý je v trvalej interakcii so svojím prostredím a v ktorom dochádza k transformácii. Jeho hlavnými zložkami sú riadiaci systém bezpečnostného manažmentu a riadený systém bezpečnostného manažmentu organizácie. Okrem nich bezpečnostný systém každej organizácie ovplyvňujú podsystémy: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/>
              <a:t>-  vonkajšie bezpečnostné prostredie,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/>
              <a:t>- vnútorné bezpečnostné prostredie, 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/>
              <a:t>- rozhodovacie a informačné procesy,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/>
              <a:t>-  komunikačné procesy,  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/>
              <a:t>- výsledné výstupy z organizácie.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l="38065" t="26621" r="16391" b="13701"/>
          <a:stretch/>
        </p:blipFill>
        <p:spPr>
          <a:xfrm>
            <a:off x="1416300" y="216900"/>
            <a:ext cx="6311400" cy="47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Zdroje: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 dirty="0">
                <a:solidFill>
                  <a:schemeClr val="hlink"/>
                </a:solidFill>
                <a:hlinkClick r:id="rId3"/>
              </a:rPr>
              <a:t>https://podnikam.sk/kategorie/manazment/bezpecnostny-manazment/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u="sng" dirty="0">
                <a:solidFill>
                  <a:schemeClr val="hlink"/>
                </a:solidFill>
                <a:hlinkClick r:id="rId4"/>
              </a:rPr>
              <a:t>http://fsi.uniza.sk/kkm/files/admincasopis/KM%202%202013/10%20Belan%20Belan.pdf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u="sng" dirty="0">
                <a:solidFill>
                  <a:schemeClr val="hlink"/>
                </a:solidFill>
                <a:hlinkClick r:id="rId5"/>
              </a:rPr>
              <a:t>http://trilobit.fai.utb.cz/Data/Articles/PDF/9478520d-2337-4432-8f3b-3b079b02d7ad.pdf</a:t>
            </a:r>
            <a:endParaRPr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-SK" dirty="0" smtClean="0">
                <a:hlinkClick r:id="rId6"/>
              </a:rPr>
              <a:t>https://www.fbi.uniza.sk/uploads/Dokumenty/katedry/kbm/publikacie/BM_1.pdf</a:t>
            </a:r>
            <a:endParaRPr lang="sk-SK" dirty="0" smtClean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608300" y="342925"/>
            <a:ext cx="5377500" cy="7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Bezpečnostný manažment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307350" y="1115425"/>
            <a:ext cx="8529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Calibri"/>
                <a:ea typeface="Calibri"/>
                <a:cs typeface="Calibri"/>
                <a:sym typeface="Calibri"/>
              </a:rPr>
              <a:t>„špecifická zmysluplná činnosť, zameraná na odvrátenie alebo minimalizáciu bezpečnostných rizík, resp. bezpečnostných ohrození rôznej povahy a príčiny voči životu a majetku občanov, obcí a spoločnosti, obsahujúca v sebe prvky rizikového, krízového, havarijného a hodnotového manažmentu. Obsah bezpečnostného manažmentu je tvorený logickou postupnosťou krokov, vykonávaných na zabránenie vzniku, prejavov alebo minimalizáciu bezpečnostných rizík a ohrození, ktoré vyvolávajú viktimáciu občanov, ohrozujú majetok obcí i spoločnosti, alebo inak pôsobia proti záujmom občanov, sociálnych skupín a spoločnosti. Bezpečnostný manažment je súčasťou priamej a situačnej stratégie prevencie proti majetkovej kriminalite. Bezpečnostný manažment predstavuje tiež logický súhrn poznatkov o princípoch, metódach a postupoch riadenia v oblasti zaisťovania bezpečnostnej ochrany. Súhrn týchto poznatkov je využívaný pre prípravu odborníkov, ktorí ich majú aplikovať v praxi bezpečnostných služieb pri zaisťovaní ochrany osôb, majetku a objektov. Pojmom bezpečnostný manažment sa tiež označuje skupina ľudí (výkonný manažment), ktorí majú za úlohu riadenie a správu vytvoreného bezpečnostného systému resp. prevádzku a kontrolu technických prostriedkov bezpečnostného systému“.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4253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Bezpečnostný manažment z manažérskeho hľadiska 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85900" y="2333950"/>
            <a:ext cx="3686100" cy="1230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600"/>
              <a:t>„Bezpečnostný manažment je špecifický druh manažmentu, zameraný na riadenie bezpečnosti referenčného objektu (chránenej hodnoty)“</a:t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00" y="2260950"/>
            <a:ext cx="2890275" cy="23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566500" y="1274900"/>
            <a:ext cx="36453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Calibri"/>
                <a:ea typeface="Calibri"/>
                <a:cs typeface="Calibri"/>
                <a:sym typeface="Calibri"/>
              </a:rPr>
              <a:t>Referenčný objekt je základným prvkom bezpečnosti, odpovedá na otázku o čiu bezpečnosť sa jedná, je to jednotka, ktorú je treba chrániť, pokiaľ je existenčne ohrozená – chránená hodnota.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265275" y="2938275"/>
            <a:ext cx="26544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Calibri"/>
                <a:ea typeface="Calibri"/>
                <a:cs typeface="Calibri"/>
                <a:sym typeface="Calibri"/>
              </a:rPr>
              <a:t>Referenčné objekty sú entity, ktoré sú existenčne ohrozené a môžu si legitímne nárokovať právo na prežitie.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102850" y="484475"/>
            <a:ext cx="2831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700">
                <a:latin typeface="Calibri"/>
                <a:ea typeface="Calibri"/>
                <a:cs typeface="Calibri"/>
                <a:sym typeface="Calibri"/>
              </a:rPr>
              <a:t>Referenčný objekt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297100" y="1192300"/>
            <a:ext cx="3138000" cy="363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Referenčným objektom môže byť: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medzinárodný systém, medzinárodné organizácie a aliancie,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štát,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subštátny systém (územné a správne jednotky štátu),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nehmotné entity, ako sú ľudské práva alebo princíp demokracie,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sociálna skupina (národ, národnostná menšina, ženy, jednotlivec),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organizácie,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iné chránené hodnoty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771725" y="1511850"/>
            <a:ext cx="3800400" cy="2748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600"/>
              <a:t>Špecifické v bezpečnostnom manažmente je jeho výlučné zameranie na riadenie bezpečnosti – vykonávanie bezpečnostných opatrení na eliminovanie vonkajších a vnútorných bezpečnostných rizík pre ochranu všetkých aktív referenčného objektu. Cieľom riadenia bezpečnosti je zabrániť zraneniam ľudí alebo stratám na životoch, poškodeniu majetku a životného prostredia.</a:t>
            </a:r>
            <a:endParaRPr sz="1600"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2753900" y="326500"/>
            <a:ext cx="2401800" cy="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Špecifickosť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5379675" y="785975"/>
            <a:ext cx="3185100" cy="274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Z hľadiska teórie všeobecného manažmentu možno bezpečnostný manažment definovať ako: „otvorenú sústavu poznatkov o špecifických činnostiach manažérov, ktoré sú potrebné na dosiahnutie stanovených bezpečnostných cieľov, prostredníctvom riadenia vonkajších a vnútorných rizík“.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519325" y="1345700"/>
            <a:ext cx="8057400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k" sz="1600" dirty="0" smtClean="0"/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 dirty="0" smtClean="0"/>
              <a:t>- </a:t>
            </a:r>
            <a:r>
              <a:rPr lang="sk" sz="1600" dirty="0"/>
              <a:t>obsahuje súbor poznatkov o riadení Bezpečnosti (bezpečnostnom manažmente) v referenčnom objekte, ktoré by mal každý manažér poznať ako východisko pre svoju prácu, v konkrétnych situáciách ho vedieť vhodne aplikovať, kombinovať, prípadne aj tvorivým spôsobom rozvíjať,  </a:t>
            </a:r>
            <a:endParaRPr sz="1600" dirty="0"/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 dirty="0"/>
              <a:t>- predstavuje nepretržité prijímanie a využívanie informácií, na nepretržité rozhodovanie a vykonávanie manažérskych funkcií na dosiahnutie stanovených bezpečnostných cieľov,  </a:t>
            </a:r>
            <a:endParaRPr sz="1600" dirty="0"/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 dirty="0"/>
              <a:t>- uplatňuje proces manažérstva rizika na riadenie konkrétnych rizík,  </a:t>
            </a:r>
            <a:endParaRPr sz="1600" dirty="0"/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1600" dirty="0"/>
              <a:t>- v riadení využíva zásady manažmentu, personálneho, strategického, vedomostného, podnikového, finančného, marketingového a ďalších druhov manažmentu, </a:t>
            </a:r>
            <a:endParaRPr sz="1600" dirty="0"/>
          </a:p>
        </p:txBody>
      </p:sp>
      <p:sp>
        <p:nvSpPr>
          <p:cNvPr id="163" name="Google Shape;163;p18"/>
          <p:cNvSpPr txBox="1"/>
          <p:nvPr/>
        </p:nvSpPr>
        <p:spPr>
          <a:xfrm>
            <a:off x="519325" y="732225"/>
            <a:ext cx="8210700" cy="11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k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Bezpečnostný manažment je teda špecifická, uvedomelá ľudská činnosť smerujúca na dosiahnutie vopred stanovených bezpečnostných cieľov. Rieši ochranu aktív v organizácii, </a:t>
            </a:r>
            <a:r>
              <a:rPr lang="sk" sz="16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pričom</a:t>
            </a:r>
            <a:r>
              <a:rPr lang="sk" sz="1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19150" y="952575"/>
            <a:ext cx="7505700" cy="29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/>
              <a:t>- v otázkach bezpečnosti využíva najmä manažérstvo rizika, projektové manažérstvo, manažérstvo informácií, manažérstvo kvality, manažérstvo zmien, business continuity management (riadenie kontinuity činností), facility management (riadenie podporných činností), krízový manažment, havarijný manažment a ďalšie druhy manažmentu zamerané na bezpečnostnú problematiku, 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/>
              <a:t>- neposkytuje vyčerpávajúce, jasné, univerzálne návody ako riadiť bezpečnosť v akomkoľvek referenčnom objekte, pretože je spojený s realitou a tá sa do istej miery neustále mení, 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1600"/>
              <a:t>- nepredstavuje nemeniteľné učenie, jeho odporúčania sú premenlivé.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613700" y="555275"/>
            <a:ext cx="5898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700">
                <a:latin typeface="Calibri"/>
                <a:ea typeface="Calibri"/>
                <a:cs typeface="Calibri"/>
                <a:sym typeface="Calibri"/>
              </a:rPr>
              <a:t>Významy bezpečnostného manažmentu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899550" y="1699600"/>
            <a:ext cx="5084400" cy="2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Bezpečnostný manažment je špecifickou formou manažmentu a možno ho tiež charakterizovať ako: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špecifickú aktivitu (proces, praktická činnosť) na zachovanie bezpečnosti,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pojem na označenie profesie pracovníkov riadiacich problematiku bezpečnosti,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vednú disciplínu (teóriu) o riadení bezpečnosti,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umenie riadiť.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2230800" y="507275"/>
            <a:ext cx="537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Viacdimenzionálna charakteristika procesu bezpečnostného manažmentu 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283350" y="1811250"/>
            <a:ext cx="6111000" cy="25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Calibri"/>
                <a:ea typeface="Calibri"/>
                <a:cs typeface="Calibri"/>
                <a:sym typeface="Calibri"/>
              </a:rPr>
              <a:t>Komplexný systémový prístup (viacdimenzionálna charakteristika) k procesu bezpečnostného manažmentu integruje jednotlivé čiastkové hľadiská a prístupy do celku a tie sa stávajú súčasťou teórie procesu bezpečnostného manažmentu. Obsah a jadro procesu bezpečnostného manažmentu ako systému a tým aj jeho teórie možno dekomponovať podľa troch hľadísk a vyčleniť tri podsystémy: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Calibri"/>
                <a:ea typeface="Calibri"/>
                <a:cs typeface="Calibri"/>
                <a:sym typeface="Calibri"/>
              </a:rPr>
              <a:t>- podľa funkčného hľadiska (pomocou manažérskych funkcií),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Calibri"/>
                <a:ea typeface="Calibri"/>
                <a:cs typeface="Calibri"/>
                <a:sym typeface="Calibri"/>
              </a:rPr>
              <a:t>- podľa rozhodovacieho hľadiska,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latin typeface="Calibri"/>
                <a:ea typeface="Calibri"/>
                <a:cs typeface="Calibri"/>
                <a:sym typeface="Calibri"/>
              </a:rPr>
              <a:t>- podľa informačného hľadiska.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Prezentácia na obrazovke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Nunito</vt:lpstr>
      <vt:lpstr>Calibri</vt:lpstr>
      <vt:lpstr>Shift</vt:lpstr>
      <vt:lpstr>Bezpečnostný manažment</vt:lpstr>
      <vt:lpstr>Bezpečnostný manažment</vt:lpstr>
      <vt:lpstr>Bezpečnostný manažment z manažérskeho hľadiska </vt:lpstr>
      <vt:lpstr>Snímka 4</vt:lpstr>
      <vt:lpstr>Špecifickosť</vt:lpstr>
      <vt:lpstr>Snímka 6</vt:lpstr>
      <vt:lpstr>Snímka 7</vt:lpstr>
      <vt:lpstr>Snímka 8</vt:lpstr>
      <vt:lpstr>Viacdimenzionálna charakteristika procesu bezpečnostného manažmentu </vt:lpstr>
      <vt:lpstr>Systémový prístup k bezpečnostnému manažmentu organizácie</vt:lpstr>
      <vt:lpstr>Snímka 11</vt:lpstr>
      <vt:lpstr>Zdroje: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Bezpečnostný manažment</dc:title>
  <cp:lastModifiedBy>Windows User</cp:lastModifiedBy>
  <cp:revision>2</cp:revision>
  <dcterms:modified xsi:type="dcterms:W3CDTF">2022-02-15T08:31:02Z</dcterms:modified>
</cp:coreProperties>
</file>