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C677-F7B5-4756-B366-A6FD97DBF30E}" type="datetimeFigureOut">
              <a:rPr lang="sk-SK" smtClean="0"/>
              <a:t>15. 9. 2014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B23F-F648-493B-BA0F-DBD19444336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800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6000" dirty="0" smtClean="0"/>
              <a:t>Delenie kostrových svalov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ohybova-sustava.jpg"/>
          <p:cNvPicPr>
            <a:picLocks noChangeAspect="1"/>
          </p:cNvPicPr>
          <p:nvPr/>
        </p:nvPicPr>
        <p:blipFill>
          <a:blip r:embed="rId2" cstate="print"/>
          <a:srcRect l="27320" t="7161" r="53780" b="33620"/>
          <a:stretch>
            <a:fillRect/>
          </a:stretch>
        </p:blipFill>
        <p:spPr>
          <a:xfrm>
            <a:off x="6948264" y="2571124"/>
            <a:ext cx="1368152" cy="4286876"/>
          </a:xfrm>
          <a:prstGeom prst="rect">
            <a:avLst/>
          </a:prstGeom>
        </p:spPr>
      </p:pic>
      <p:pic>
        <p:nvPicPr>
          <p:cNvPr id="5" name="Obrázok 4" descr="pohybova-sustava.jpg"/>
          <p:cNvPicPr>
            <a:picLocks noChangeAspect="1"/>
          </p:cNvPicPr>
          <p:nvPr/>
        </p:nvPicPr>
        <p:blipFill>
          <a:blip r:embed="rId2" cstate="print"/>
          <a:srcRect l="55040" t="7161" r="24800" b="33620"/>
          <a:stretch>
            <a:fillRect/>
          </a:stretch>
        </p:blipFill>
        <p:spPr>
          <a:xfrm>
            <a:off x="395536" y="2406486"/>
            <a:ext cx="1584176" cy="4118858"/>
          </a:xfrm>
          <a:prstGeom prst="rect">
            <a:avLst/>
          </a:prstGeom>
        </p:spPr>
      </p:pic>
      <p:pic>
        <p:nvPicPr>
          <p:cNvPr id="6" name="Obrázok 5" descr="1140993502R495M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1" y="2780928"/>
            <a:ext cx="4616729" cy="370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hornej končatiny</a:t>
            </a:r>
            <a:endParaRPr lang="sk-SK" dirty="0"/>
          </a:p>
        </p:txBody>
      </p:sp>
      <p:pic>
        <p:nvPicPr>
          <p:cNvPr id="4" name="Obrázok 3" descr="horna_koncatina.jpg"/>
          <p:cNvPicPr>
            <a:picLocks noChangeAspect="1"/>
          </p:cNvPicPr>
          <p:nvPr/>
        </p:nvPicPr>
        <p:blipFill>
          <a:blip r:embed="rId2" cstate="print"/>
          <a:srcRect l="39742" r="13917" b="6432"/>
          <a:stretch>
            <a:fillRect/>
          </a:stretch>
        </p:blipFill>
        <p:spPr>
          <a:xfrm>
            <a:off x="5796136" y="980728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bdĺžnik 4"/>
          <p:cNvSpPr/>
          <p:nvPr/>
        </p:nvSpPr>
        <p:spPr>
          <a:xfrm>
            <a:off x="179512" y="1556792"/>
            <a:ext cx="2664296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 Pletenca HK</a:t>
            </a:r>
            <a:endParaRPr lang="sk-SK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51520" y="3068960"/>
            <a:ext cx="345638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 Svaly voľnej HK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/>
              <a:t>Svaly pletenca HK</a:t>
            </a:r>
            <a:endParaRPr lang="sk-SK" dirty="0"/>
          </a:p>
        </p:txBody>
      </p:sp>
      <p:pic>
        <p:nvPicPr>
          <p:cNvPr id="4" name="Zástupný symbol obsahu 3" descr="_f_417svaly-paz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591" r="57397" b="22006"/>
          <a:stretch>
            <a:fillRect/>
          </a:stretch>
        </p:blipFill>
        <p:spPr>
          <a:xfrm>
            <a:off x="2915816" y="1052736"/>
            <a:ext cx="2664296" cy="5557131"/>
          </a:xfrm>
        </p:spPr>
      </p:pic>
      <p:sp>
        <p:nvSpPr>
          <p:cNvPr id="5" name="Šípka doprava 4"/>
          <p:cNvSpPr/>
          <p:nvPr/>
        </p:nvSpPr>
        <p:spPr>
          <a:xfrm>
            <a:off x="323528" y="1628800"/>
            <a:ext cx="36004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s.ramena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>
            <a:off x="467544" y="2852936"/>
            <a:ext cx="36004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s.predlaktia</a:t>
            </a:r>
            <a:endParaRPr lang="sk-SK" dirty="0"/>
          </a:p>
        </p:txBody>
      </p:sp>
      <p:sp>
        <p:nvSpPr>
          <p:cNvPr id="7" name="Šípka doprava 6"/>
          <p:cNvSpPr/>
          <p:nvPr/>
        </p:nvSpPr>
        <p:spPr>
          <a:xfrm>
            <a:off x="179512" y="5157192"/>
            <a:ext cx="36004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s.ruky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dolnej končatiny</a:t>
            </a:r>
            <a:endParaRPr lang="sk-SK" dirty="0"/>
          </a:p>
        </p:txBody>
      </p:sp>
      <p:pic>
        <p:nvPicPr>
          <p:cNvPr id="4" name="Zástupný symbol obsahu 3" descr="_f_416svaly-lyt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7562" t="43305" r="51726"/>
          <a:stretch>
            <a:fillRect/>
          </a:stretch>
        </p:blipFill>
        <p:spPr>
          <a:xfrm>
            <a:off x="4716016" y="1124744"/>
            <a:ext cx="1800200" cy="5118965"/>
          </a:xfrm>
        </p:spPr>
      </p:pic>
      <p:sp>
        <p:nvSpPr>
          <p:cNvPr id="5" name="Obdĺžnik 4"/>
          <p:cNvSpPr/>
          <p:nvPr/>
        </p:nvSpPr>
        <p:spPr>
          <a:xfrm>
            <a:off x="179512" y="1556792"/>
            <a:ext cx="2664296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 Pletenca </a:t>
            </a:r>
            <a:r>
              <a:rPr lang="sk-SK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sk-SK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endParaRPr lang="sk-SK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51520" y="3068960"/>
            <a:ext cx="345638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 Svaly voľnej DK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 descr="dolni_koncetiny_01_sma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7898" r="32809" b="14652"/>
          <a:stretch>
            <a:fillRect/>
          </a:stretch>
        </p:blipFill>
        <p:spPr>
          <a:xfrm>
            <a:off x="3203848" y="0"/>
            <a:ext cx="2448272" cy="6274926"/>
          </a:xfrm>
        </p:spPr>
      </p:pic>
      <p:sp>
        <p:nvSpPr>
          <p:cNvPr id="7" name="Šípka doprava 6"/>
          <p:cNvSpPr/>
          <p:nvPr/>
        </p:nvSpPr>
        <p:spPr>
          <a:xfrm>
            <a:off x="1475656" y="1484784"/>
            <a:ext cx="23762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s. stehna</a:t>
            </a:r>
            <a:endParaRPr lang="sk-SK" dirty="0"/>
          </a:p>
        </p:txBody>
      </p:sp>
      <p:sp>
        <p:nvSpPr>
          <p:cNvPr id="10" name="Šípka doprava 9"/>
          <p:cNvSpPr/>
          <p:nvPr/>
        </p:nvSpPr>
        <p:spPr>
          <a:xfrm>
            <a:off x="1547664" y="4653136"/>
            <a:ext cx="23762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s. predkolenia</a:t>
            </a:r>
            <a:endParaRPr lang="sk-SK" dirty="0"/>
          </a:p>
        </p:txBody>
      </p:sp>
      <p:sp>
        <p:nvSpPr>
          <p:cNvPr id="11" name="Šípka doprava 10"/>
          <p:cNvSpPr/>
          <p:nvPr/>
        </p:nvSpPr>
        <p:spPr>
          <a:xfrm>
            <a:off x="1475656" y="5589240"/>
            <a:ext cx="23762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s. nohy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432536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ZAUJÍMAVOSTÍ: </a:t>
            </a:r>
            <a:endParaRPr lang="sk-SK" dirty="0"/>
          </a:p>
        </p:txBody>
      </p:sp>
      <p:pic>
        <p:nvPicPr>
          <p:cNvPr id="4" name="Zástupný symbol obsahu 3" descr="dist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731405"/>
          </a:xfrm>
        </p:spPr>
      </p:pic>
      <p:pic>
        <p:nvPicPr>
          <p:cNvPr id="5" name="Obrázok 4" descr="svaly_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08720"/>
            <a:ext cx="4464496" cy="5669912"/>
          </a:xfrm>
          <a:prstGeom prst="rect">
            <a:avLst/>
          </a:prstGeom>
        </p:spPr>
      </p:pic>
      <p:pic>
        <p:nvPicPr>
          <p:cNvPr id="6" name="Obrázok 5" descr="anorexia1206lindsay-lo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1680" y="233172"/>
            <a:ext cx="5120640" cy="6391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DELENIE KOSTROVÝCH SVALOV</a:t>
            </a:r>
            <a:endParaRPr lang="sk-SK" sz="3600" dirty="0"/>
          </a:p>
        </p:txBody>
      </p:sp>
      <p:pic>
        <p:nvPicPr>
          <p:cNvPr id="4" name="Zástupný symbol obsahu 3" descr="hl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001243" cy="3262221"/>
          </a:xfrm>
        </p:spPr>
      </p:pic>
      <p:pic>
        <p:nvPicPr>
          <p:cNvPr id="5" name="Obrázok 4" descr="k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3024336" cy="3243095"/>
          </a:xfrm>
          <a:prstGeom prst="rect">
            <a:avLst/>
          </a:prstGeom>
        </p:spPr>
      </p:pic>
      <p:pic>
        <p:nvPicPr>
          <p:cNvPr id="6" name="Obrázok 5" descr="trup.jpg"/>
          <p:cNvPicPr>
            <a:picLocks noChangeAspect="1"/>
          </p:cNvPicPr>
          <p:nvPr/>
        </p:nvPicPr>
        <p:blipFill>
          <a:blip r:embed="rId4" cstate="print"/>
          <a:srcRect l="20469" t="26375" r="14563" b="6849"/>
          <a:stretch>
            <a:fillRect/>
          </a:stretch>
        </p:blipFill>
        <p:spPr>
          <a:xfrm>
            <a:off x="5868144" y="1412776"/>
            <a:ext cx="2732274" cy="3168352"/>
          </a:xfrm>
          <a:prstGeom prst="rect">
            <a:avLst/>
          </a:prstGeom>
        </p:spPr>
      </p:pic>
      <p:pic>
        <p:nvPicPr>
          <p:cNvPr id="7" name="Obrázok 6" descr="noh.jpg"/>
          <p:cNvPicPr>
            <a:picLocks noChangeAspect="1"/>
          </p:cNvPicPr>
          <p:nvPr/>
        </p:nvPicPr>
        <p:blipFill>
          <a:blip r:embed="rId5" cstate="print"/>
          <a:srcRect l="27994" r="44011" b="23482"/>
          <a:stretch>
            <a:fillRect/>
          </a:stretch>
        </p:blipFill>
        <p:spPr>
          <a:xfrm rot="10800000">
            <a:off x="4788024" y="313452"/>
            <a:ext cx="2376264" cy="649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horna_koncatina.jpg"/>
          <p:cNvPicPr>
            <a:picLocks noChangeAspect="1"/>
          </p:cNvPicPr>
          <p:nvPr/>
        </p:nvPicPr>
        <p:blipFill>
          <a:blip r:embed="rId6" cstate="print"/>
          <a:srcRect l="39742" r="13917" b="6432"/>
          <a:stretch>
            <a:fillRect/>
          </a:stretch>
        </p:blipFill>
        <p:spPr>
          <a:xfrm>
            <a:off x="1979712" y="836712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8040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Svaly hlavy:</a:t>
            </a:r>
            <a:endParaRPr lang="sk-SK" dirty="0"/>
          </a:p>
        </p:txBody>
      </p:sp>
      <p:pic>
        <p:nvPicPr>
          <p:cNvPr id="4" name="Zástupný symbol obsahu 3" descr="1140993502R495M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484784"/>
            <a:ext cx="6371961" cy="511880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40352" y="26064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920348">
            <a:off x="1596396" y="316467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23928" y="3284984"/>
            <a:ext cx="720080" cy="57606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920348">
            <a:off x="2100452" y="417278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55976" y="4509120"/>
            <a:ext cx="864096" cy="50405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920348">
            <a:off x="1740411" y="2660613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067944" y="2996952"/>
            <a:ext cx="288032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1691680" y="4797152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995936" y="47971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1043608" y="4365104"/>
            <a:ext cx="2808312" cy="3600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žuvací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7489-oko-zmurkanie-spravny-pocit-zena-spokojnost-nestandar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5209742" cy="4525963"/>
          </a:xfrm>
        </p:spPr>
      </p:pic>
      <p:pic>
        <p:nvPicPr>
          <p:cNvPr id="5" name="Obrázok 4" descr="o_profimedia-000879159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188640"/>
            <a:ext cx="6381750" cy="3581400"/>
          </a:xfrm>
          <a:prstGeom prst="rect">
            <a:avLst/>
          </a:prstGeom>
        </p:spPr>
      </p:pic>
      <p:pic>
        <p:nvPicPr>
          <p:cNvPr id="6" name="Obrázok 5" descr="18220-emotikon-smiech-nestandar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1500" y="3286125"/>
            <a:ext cx="476250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KRKU</a:t>
            </a:r>
            <a:endParaRPr lang="sk-SK" dirty="0"/>
          </a:p>
        </p:txBody>
      </p:sp>
      <p:pic>
        <p:nvPicPr>
          <p:cNvPr id="4" name="Zástupný symbol obsahu 3" descr="k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47800"/>
            <a:ext cx="4867390" cy="5219462"/>
          </a:xfrm>
        </p:spPr>
      </p:pic>
      <p:sp>
        <p:nvSpPr>
          <p:cNvPr id="5" name="Šípka doprava 4"/>
          <p:cNvSpPr/>
          <p:nvPr/>
        </p:nvSpPr>
        <p:spPr>
          <a:xfrm>
            <a:off x="1331640" y="4077072"/>
            <a:ext cx="23042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platysma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5076056" y="3501008"/>
            <a:ext cx="30243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3501008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trup.jpg"/>
          <p:cNvPicPr>
            <a:picLocks noChangeAspect="1"/>
          </p:cNvPicPr>
          <p:nvPr/>
        </p:nvPicPr>
        <p:blipFill>
          <a:blip r:embed="rId2" cstate="print"/>
          <a:srcRect l="20469" t="26375" r="14563" b="6849"/>
          <a:stretch>
            <a:fillRect/>
          </a:stretch>
        </p:blipFill>
        <p:spPr>
          <a:xfrm>
            <a:off x="3059832" y="404664"/>
            <a:ext cx="5396570" cy="6257877"/>
          </a:xfrm>
          <a:prstGeom prst="rect">
            <a:avLst/>
          </a:prstGeom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323528" y="0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</a:t>
            </a:r>
            <a:r>
              <a:rPr lang="sk-SK" dirty="0" smtClean="0"/>
              <a:t>TRUP</a:t>
            </a:r>
            <a:r>
              <a:rPr lang="sk-SK" dirty="0" smtClean="0"/>
              <a:t>U</a:t>
            </a:r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>
            <a:off x="4932040" y="0"/>
            <a:ext cx="1440160" cy="836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s.ch</a:t>
            </a:r>
            <a:endParaRPr lang="sk-SK" dirty="0"/>
          </a:p>
        </p:txBody>
      </p:sp>
      <p:sp>
        <p:nvSpPr>
          <p:cNvPr id="9" name="Šípka doprava 8"/>
          <p:cNvSpPr/>
          <p:nvPr/>
        </p:nvSpPr>
        <p:spPr>
          <a:xfrm>
            <a:off x="755576" y="1484784"/>
            <a:ext cx="3600400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s.h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Šípka doprava 9"/>
          <p:cNvSpPr/>
          <p:nvPr/>
        </p:nvSpPr>
        <p:spPr>
          <a:xfrm>
            <a:off x="1619672" y="3789040"/>
            <a:ext cx="367240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s.b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1" name="Šípka doľava 10"/>
          <p:cNvSpPr/>
          <p:nvPr/>
        </p:nvSpPr>
        <p:spPr>
          <a:xfrm>
            <a:off x="6300192" y="5301208"/>
            <a:ext cx="2592288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s.p.d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Svaly chrbta</a:t>
            </a:r>
            <a:endParaRPr lang="sk-SK" dirty="0"/>
          </a:p>
        </p:txBody>
      </p:sp>
      <p:pic>
        <p:nvPicPr>
          <p:cNvPr id="4" name="Zástupný symbol obsahu 3" descr="ch_chrbat_pov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63888" y="346393"/>
            <a:ext cx="5268290" cy="6511607"/>
          </a:xfrm>
        </p:spPr>
      </p:pic>
      <p:sp>
        <p:nvSpPr>
          <p:cNvPr id="5" name="Šípka doprava 4"/>
          <p:cNvSpPr/>
          <p:nvPr/>
        </p:nvSpPr>
        <p:spPr>
          <a:xfrm rot="1037176">
            <a:off x="2318752" y="1113444"/>
            <a:ext cx="295232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Lichob.sval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>
            <a:off x="2771800" y="3861048"/>
            <a:ext cx="26642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najširší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/>
              <a:t>Svaly hrudníka</a:t>
            </a:r>
            <a:endParaRPr lang="sk-SK" dirty="0"/>
          </a:p>
        </p:txBody>
      </p:sp>
      <p:pic>
        <p:nvPicPr>
          <p:cNvPr id="4" name="Zástupný symbol obsahu 3" descr="ch_tr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3928" y="0"/>
            <a:ext cx="4908250" cy="6381328"/>
          </a:xfrm>
        </p:spPr>
      </p:pic>
      <p:sp>
        <p:nvSpPr>
          <p:cNvPr id="5" name="Šípka doprava 4"/>
          <p:cNvSpPr/>
          <p:nvPr/>
        </p:nvSpPr>
        <p:spPr>
          <a:xfrm>
            <a:off x="1619672" y="980728"/>
            <a:ext cx="3672408" cy="108012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Veľký prsný s.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7308304" y="2132856"/>
            <a:ext cx="183569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medzirebrove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 descr="_f_412svaly-bruch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1270" b="17126"/>
          <a:stretch>
            <a:fillRect/>
          </a:stretch>
        </p:blipFill>
        <p:spPr>
          <a:xfrm>
            <a:off x="4283968" y="764703"/>
            <a:ext cx="4608512" cy="6007525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Svaly brucha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2051720" y="3789040"/>
            <a:ext cx="4248472" cy="12961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Priamy sval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78</Words>
  <Application>Microsoft Office PowerPoint</Application>
  <PresentationFormat>Prezentácia na obrazovke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Delenie kostrových svalov</vt:lpstr>
      <vt:lpstr>DELENIE KOSTROVÝCH SVALOV</vt:lpstr>
      <vt:lpstr>Svaly hlavy:</vt:lpstr>
      <vt:lpstr>Snímka 4</vt:lpstr>
      <vt:lpstr>SVALY KRKU</vt:lpstr>
      <vt:lpstr>SVALY TRUPU</vt:lpstr>
      <vt:lpstr>Svaly chrbta</vt:lpstr>
      <vt:lpstr>Svaly hrudníka</vt:lpstr>
      <vt:lpstr>Snímka 9</vt:lpstr>
      <vt:lpstr>Svaly hornej končatiny</vt:lpstr>
      <vt:lpstr>Svaly pletenca HK</vt:lpstr>
      <vt:lpstr>Svaly dolnej končatiny</vt:lpstr>
      <vt:lpstr>Snímka 13</vt:lpstr>
      <vt:lpstr>ZAUJÍMAVOSTÍ: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kostrových svalov</dc:title>
  <dc:creator>PC</dc:creator>
  <cp:lastModifiedBy>PC</cp:lastModifiedBy>
  <cp:revision>33</cp:revision>
  <dcterms:created xsi:type="dcterms:W3CDTF">2014-09-15T07:53:42Z</dcterms:created>
  <dcterms:modified xsi:type="dcterms:W3CDTF">2014-09-15T08:39:52Z</dcterms:modified>
</cp:coreProperties>
</file>