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etlý štýl 3 - zvýrazneni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Štýl s motívom 2 - zvýrazneni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5" autoAdjust="0"/>
    <p:restoredTop sz="94718" autoAdjust="0"/>
  </p:normalViewPr>
  <p:slideViewPr>
    <p:cSldViewPr>
      <p:cViewPr varScale="1">
        <p:scale>
          <a:sx n="62" d="100"/>
          <a:sy n="62" d="100"/>
        </p:scale>
        <p:origin x="13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E8C5-6903-4B4C-B717-F7A70EA938BC}" type="datetimeFigureOut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5AC1C-F30C-4672-9612-DBDA5EDC25F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5AC1C-F30C-4672-9612-DBDA5EDC25F4}" type="slidenum">
              <a:rPr lang="sk-SK" smtClean="0"/>
              <a:pPr/>
              <a:t>1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452B-F434-4319-AF26-B7A88BB130BA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650E-8DC4-4B52-BEEF-BF6066FD5864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39E6-C019-439D-9B9D-507E0DA8B113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8A03-F053-4956-8242-4F7CD66D04F1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3995-1AA2-48F7-AC80-F32DB51F5222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F7F-A33A-41E5-AF14-7DE9D2D546CB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6E1-160C-4C56-A0C6-991FA7146B1C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A5FE-1D02-44B2-B9DA-E80E8AC1C4DC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B01-8500-4296-BC58-67B57C7E1B32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7FC-11B2-4183-A544-823E89EE2E69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5302-D1CA-4B9F-85F4-9EC191EEDEF7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75000"/>
                <a:alpha val="0"/>
              </a:schemeClr>
            </a:gs>
            <a:gs pos="59000">
              <a:schemeClr val="accent6">
                <a:lumMod val="40000"/>
                <a:lumOff val="60000"/>
                <a:alpha val="0"/>
              </a:schemeClr>
            </a:gs>
            <a:gs pos="39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75000"/>
              </a:schemeClr>
            </a:gs>
            <a:gs pos="74000">
              <a:srgbClr val="FBD49C">
                <a:alpha val="49000"/>
              </a:srgbClr>
            </a:gs>
            <a:gs pos="53000">
              <a:srgbClr val="FEE7F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50A-A306-4475-B2F5-3EE618CCE49A}" type="datetime1">
              <a:rPr lang="sk-SK" smtClean="0"/>
              <a:pPr/>
              <a:t>16. 11. 2021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1BCA-EC74-4238-BBB2-5AE4E9420934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75000"/>
                <a:alpha val="0"/>
              </a:schemeClr>
            </a:gs>
            <a:gs pos="59000">
              <a:schemeClr val="accent6">
                <a:lumMod val="40000"/>
                <a:lumOff val="60000"/>
                <a:alpha val="0"/>
              </a:schemeClr>
            </a:gs>
            <a:gs pos="39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75000"/>
              </a:schemeClr>
            </a:gs>
            <a:gs pos="74000">
              <a:srgbClr val="FBD49C">
                <a:alpha val="49000"/>
              </a:srgbClr>
            </a:gs>
            <a:gs pos="53000">
              <a:srgbClr val="FEE7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14678" y="1643050"/>
            <a:ext cx="5243522" cy="1470025"/>
          </a:xfrm>
        </p:spPr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Lineárna lomená funkcia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2928958" cy="142876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Anastázia Margitová</a:t>
            </a:r>
            <a:endParaRPr lang="sk-SK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426px-Vitruvi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3500438"/>
            <a:ext cx="3344375" cy="2639344"/>
          </a:xfrm>
          <a:prstGeom prst="roundRect">
            <a:avLst>
              <a:gd name="adj" fmla="val 2835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Lineárna lomená funkcia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Lineárna lomená funkcia je každá</a:t>
            </a:r>
          </a:p>
          <a:p>
            <a:pPr>
              <a:buNone/>
            </a:pPr>
            <a:r>
              <a:rPr lang="sk-SK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funkcia definovaná na</a:t>
            </a:r>
          </a:p>
          <a:p>
            <a:pPr algn="ctr">
              <a:buNone/>
            </a:pPr>
            <a:r>
              <a:rPr lang="sk-SK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daná rovnicou</a:t>
            </a:r>
          </a:p>
          <a:p>
            <a:endParaRPr lang="sk-SK" sz="4400" dirty="0" smtClean="0"/>
          </a:p>
          <a:p>
            <a:endParaRPr lang="sk-SK" sz="4400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Obrázok7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43636" y="2428868"/>
            <a:ext cx="2149755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Obrázok 8" descr="Obrázok8.jp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4478482"/>
            <a:ext cx="8125968" cy="1450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150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Rovnicu lineárnej lomenej funkcie možno vždy upraviť na tvar:                         </a:t>
            </a:r>
          </a:p>
          <a:p>
            <a:pPr>
              <a:buNone/>
            </a:pP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None/>
            </a:pP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sk-SK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S[m,n] je začiatok posunutej súradnicovej sústavy. 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ázok 5" descr="Obrázok9.jp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852" y="2143116"/>
            <a:ext cx="6549821" cy="214314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 lineárnej lomenej funkcie</a:t>
            </a:r>
            <a:endParaRPr lang="sk-SK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 descr="linearna lomen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1357298"/>
            <a:ext cx="6858048" cy="508671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 FUNKCIE</a:t>
            </a:r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endParaRPr lang="sk-SK" sz="2800" dirty="0" smtClean="0"/>
          </a:p>
          <a:p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 párna, ani nepárna</a:t>
            </a:r>
          </a:p>
          <a:p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spojitá</a:t>
            </a:r>
          </a:p>
          <a:p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prostá</a:t>
            </a:r>
          </a:p>
          <a:p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periodická</a:t>
            </a:r>
          </a:p>
          <a:p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extrémy</a:t>
            </a:r>
          </a:p>
          <a:p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ohraničená</a:t>
            </a:r>
          </a:p>
          <a:p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rastúca na intervale (-∞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-2)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,(</a:t>
            </a:r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∞)</a:t>
            </a: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sk-SK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{-2}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sk-SK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-{3}</a:t>
            </a:r>
            <a:endParaRPr lang="sk-SK" sz="2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ázok 5" descr="mayan-calend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071546"/>
            <a:ext cx="3071834" cy="30791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	     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Zostrojte graf funkcie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Určte definičný obor (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obor hodnôt (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priesečníky s osou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Obrázok10.jp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8106" y="2214554"/>
            <a:ext cx="2395728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Funkciu upravme na tvar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sk-SK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Určme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None/>
            </a:pP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-{2}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stonehenge-wallpaper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286124"/>
            <a:ext cx="3929090" cy="294681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Obrázok 7" descr="Obrázok11.jp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1857364"/>
            <a:ext cx="4328160" cy="1085088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Priesečník s osou x		Priesečník s osou y</a:t>
            </a:r>
          </a:p>
          <a:p>
            <a:pPr>
              <a:buNone/>
            </a:pPr>
            <a:r>
              <a:rPr lang="sk-SK" dirty="0" smtClean="0"/>
              <a:t>						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rázok 8" descr="Obrázok12.jp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4414" y="1493350"/>
            <a:ext cx="1938528" cy="486460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rázok 9" descr="Obrázok13.jp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5008" y="1465910"/>
            <a:ext cx="2176272" cy="374904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linearna lomen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565"/>
            <a:ext cx="9144000" cy="6864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</a:t>
            </a:r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dôležité,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si dokázal v škole,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 to,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dokážeš v živote.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Albert Einstein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 rot="19366079">
            <a:off x="2681737" y="3645090"/>
            <a:ext cx="654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Ďakujem za pozornosť</a:t>
            </a:r>
            <a:endParaRPr lang="sk-SK" sz="5400" b="1" cap="none" spc="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8" presetClass="entr" presetSubtype="0" accel="50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mtClean="0"/>
              <a:pPr/>
              <a:t>19</a:t>
            </a:fld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sk-SK" sz="4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sk-SK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Traja maliari vymaľujú budovu za 120 hodín. Koľko hodín by maľovalo budovu 1, 2, 4, 5, 6 maliarov?</a:t>
            </a:r>
            <a:endParaRPr lang="sk-SK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závislosti počtu maliarov od počtu hodín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očet maliarov.....x</a:t>
            </a:r>
          </a:p>
          <a:p>
            <a:pPr>
              <a:buNone/>
            </a:pPr>
            <a:r>
              <a:rPr lang="sk-SK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dĺžka času.............y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maliarov sa zväčšil 3-násobne,</a:t>
            </a:r>
          </a:p>
          <a:p>
            <a:pPr>
              <a:buNone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čas sa 3-násobne zmenšil.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3071810"/>
          <a:ext cx="6643735" cy="1643073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schemeClr val="accent6">
                      <a:lumMod val="75000"/>
                      <a:alpha val="50000"/>
                    </a:schemeClr>
                  </a:innerShdw>
                </a:effectLst>
                <a:tableStyleId>{08FB837D-C827-4EFA-A057-4D05807E0F7C}</a:tableStyleId>
              </a:tblPr>
              <a:tblGrid>
                <a:gridCol w="9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91"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 </a:t>
                      </a:r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  <a:endParaRPr lang="sk-SK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našom prípade pre všetky usporiadané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dvojice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х,</a:t>
            </a:r>
            <a:r>
              <a:rPr lang="sk-SK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platí: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360 =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	</a:t>
            </a:r>
            <a:r>
              <a:rPr lang="sk-SK" i="1" dirty="0" smtClean="0"/>
              <a:t>		</a:t>
            </a:r>
          </a:p>
          <a:p>
            <a:pPr>
              <a:buNone/>
            </a:pPr>
            <a:endParaRPr lang="sk-SK" i="1" dirty="0" smtClean="0"/>
          </a:p>
          <a:p>
            <a:pPr>
              <a:buNone/>
            </a:pPr>
            <a:r>
              <a:rPr lang="sk-SK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– </a:t>
            </a:r>
            <a:r>
              <a:rPr lang="sk-SK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koeficient nepriamej úmernosti 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r>
              <a:rPr lang="sk-SK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Všeobecne platí: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ázok 7" descr="Obrázok2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9322" y="1991547"/>
            <a:ext cx="1785950" cy="12945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LeftFacing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Obrázok 8" descr="Obrázok3.jp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5072074"/>
            <a:ext cx="3675888" cy="1298448"/>
          </a:xfrm>
          <a:prstGeom prst="roundRect">
            <a:avLst>
              <a:gd name="adj" fmla="val 16667"/>
            </a:avLst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Obrázok 9" descr="Obrázok4.jpg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6380" y="4429132"/>
            <a:ext cx="3132056" cy="1512762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bg1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 nepriamej </a:t>
            </a:r>
            <a:r>
              <a:rPr lang="sk-SK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mernosti</a:t>
            </a:r>
            <a:endParaRPr lang="sk-SK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obsahu 5" descr="graf nepriamej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060" y="1227748"/>
            <a:ext cx="6572649" cy="5201648"/>
          </a:xfrm>
          <a:ln w="38100">
            <a:solidFill>
              <a:schemeClr val="accent6">
                <a:lumMod val="75000"/>
              </a:schemeClr>
            </a:solidFill>
          </a:ln>
          <a:effectLst>
            <a:innerShdw blurRad="63500" dist="50800" dir="8100000">
              <a:schemeClr val="accent6">
                <a:lumMod val="75000"/>
                <a:alpha val="50000"/>
              </a:schemeClr>
            </a:innerShdw>
          </a:effec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graf nepriamej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90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FUNKCIE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Grafom je 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HYPERBOLA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spojitá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ohraničená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extrémy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Nepárna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Prostá</a:t>
            </a:r>
          </a:p>
          <a:p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je periodická</a:t>
            </a:r>
          </a:p>
          <a:p>
            <a:endParaRPr lang="sk-SK" sz="2000" dirty="0" smtClean="0"/>
          </a:p>
          <a:p>
            <a:pPr lvl="2">
              <a:buNone/>
            </a:pP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.................klesajúca na intervale (-∞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;0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,(0; ∞)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sk-SK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0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………………..rast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na intervale 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(-∞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;0</a:t>
            </a:r>
            <a:r>
              <a:rPr lang="sk-SK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,(0; ∞)	</a:t>
            </a:r>
            <a:r>
              <a:rPr lang="en-US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0</a:t>
            </a:r>
            <a:endParaRPr lang="sk-SK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 smtClean="0"/>
          </a:p>
          <a:p>
            <a:r>
              <a:rPr lang="sk-SK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sk-SK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-{</a:t>
            </a:r>
            <a:r>
              <a:rPr lang="sk-SK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sk-SK" sz="2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800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Obrázok5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428" y="3929066"/>
            <a:ext cx="725424" cy="707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ok 7" descr="Obrázok6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428" y="4705554"/>
            <a:ext cx="725424" cy="652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Delenie mnohočlena mnohočlenom</a:t>
            </a:r>
            <a:endParaRPr lang="sk-SK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233487" y="1839119"/>
            <a:ext cx="6677025" cy="404812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innerShdw blurRad="63500" dist="50800" dir="8100000">
              <a:schemeClr val="accent6">
                <a:lumMod val="60000"/>
                <a:lumOff val="4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 contourW="12700" prstMaterial="softEdge">
            <a:contourClr>
              <a:schemeClr val="accent6">
                <a:lumMod val="75000"/>
              </a:schemeClr>
            </a:contourClr>
          </a:sp3d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1BCA-EC74-4238-BBB2-5AE4E9420934}" type="slidenum">
              <a:rPr lang="sk-SK" sz="2000" b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sk-SK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1379</TotalTime>
  <Words>291</Words>
  <Application>Microsoft Office PowerPoint</Application>
  <PresentationFormat>Prezentácia na obrazovke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Arial</vt:lpstr>
      <vt:lpstr>Calibri</vt:lpstr>
      <vt:lpstr>Motív Office</vt:lpstr>
      <vt:lpstr>Lineárna lomená funkcia</vt:lpstr>
      <vt:lpstr>PRÍKLAD</vt:lpstr>
      <vt:lpstr>Tabuľka závislosti počtu maliarov od počtu hodín</vt:lpstr>
      <vt:lpstr>Prezentácia programu PowerPoint</vt:lpstr>
      <vt:lpstr>Graf nepriamej úmernosti</vt:lpstr>
      <vt:lpstr>Prezentácia programu PowerPoint</vt:lpstr>
      <vt:lpstr>Prezentácia programu PowerPoint</vt:lpstr>
      <vt:lpstr>Delenie mnohočlena mnohočlenom</vt:lpstr>
      <vt:lpstr>Prezentácia programu PowerPoint</vt:lpstr>
      <vt:lpstr>Lineárna lomená funkcia</vt:lpstr>
      <vt:lpstr>Prezentácia programu PowerPoint</vt:lpstr>
      <vt:lpstr>Graf lineárnej lomenej funkcie</vt:lpstr>
      <vt:lpstr>Prezentácia programu PowerPoint</vt:lpstr>
      <vt:lpstr>PRÍKLAD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Lineárna lomená funkcia</dc:title>
  <dc:creator>Stazka</dc:creator>
  <cp:lastModifiedBy>Dušan Andraško</cp:lastModifiedBy>
  <cp:revision>167</cp:revision>
  <dcterms:created xsi:type="dcterms:W3CDTF">2010-05-17T09:29:39Z</dcterms:created>
  <dcterms:modified xsi:type="dcterms:W3CDTF">2021-11-16T04:50:00Z</dcterms:modified>
</cp:coreProperties>
</file>