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Sčítanie desatinných čísel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6.Ročník</a:t>
            </a:r>
          </a:p>
          <a:p>
            <a:r>
              <a:rPr lang="sk-SK" smtClean="0"/>
              <a:t>Učebnica - Bero</a:t>
            </a:r>
            <a:r>
              <a:rPr lang="sk-SK" dirty="0" smtClean="0"/>
              <a:t>, </a:t>
            </a:r>
            <a:r>
              <a:rPr lang="sk-SK" dirty="0" err="1" smtClean="0"/>
              <a:t>Berová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8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Písomné sčítanie desatinných čísel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7938" y="1539487"/>
            <a:ext cx="8596668" cy="3498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/>
              <a:t>P</a:t>
            </a:r>
            <a:r>
              <a:rPr lang="sk-SK" sz="3200" dirty="0" smtClean="0"/>
              <a:t>ri zapisovaní čísel pod seba platia tieto pravidlá:</a:t>
            </a:r>
          </a:p>
          <a:p>
            <a:r>
              <a:rPr lang="sk-SK" sz="3200" b="1" dirty="0"/>
              <a:t>Desatinnú čiarku píšeme pod desatinnú čiarku.</a:t>
            </a:r>
          </a:p>
          <a:p>
            <a:r>
              <a:rPr lang="sk-SK" sz="3200" dirty="0" smtClean="0"/>
              <a:t>Pri písomnom sčítaní napíšeme desatinné čísla tak, aby </a:t>
            </a:r>
            <a:r>
              <a:rPr lang="sk-SK" sz="3200" b="1" dirty="0" smtClean="0"/>
              <a:t>číslice rovnakého rádu </a:t>
            </a:r>
            <a:r>
              <a:rPr lang="sk-SK" sz="3200" dirty="0" smtClean="0"/>
              <a:t>boli </a:t>
            </a:r>
            <a:r>
              <a:rPr lang="sk-SK" sz="3200" b="1" dirty="0" smtClean="0"/>
              <a:t>pod sebou. </a:t>
            </a:r>
          </a:p>
          <a:p>
            <a:r>
              <a:rPr lang="sk-SK" sz="3200" dirty="0" smtClean="0"/>
              <a:t>Upravíme čísla na </a:t>
            </a:r>
            <a:r>
              <a:rPr lang="sk-SK" sz="3200" b="1" dirty="0" smtClean="0"/>
              <a:t>rovnaký počet desatinných miest</a:t>
            </a:r>
            <a:r>
              <a:rPr lang="sk-SK" sz="3200" dirty="0" smtClean="0"/>
              <a:t>, pridaním nuly.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654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Vypočítaj: 231,415 + 58,52 =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0086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				</a:t>
            </a:r>
            <a:r>
              <a:rPr lang="sk-SK" sz="3200" dirty="0" smtClean="0"/>
              <a:t>231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415</a:t>
            </a:r>
          </a:p>
          <a:p>
            <a:pPr marL="0" indent="0">
              <a:buNone/>
            </a:pPr>
            <a:r>
              <a:rPr lang="sk-SK" sz="3200" dirty="0"/>
              <a:t>	</a:t>
            </a:r>
            <a:r>
              <a:rPr lang="sk-SK" sz="3200" dirty="0" smtClean="0"/>
              <a:t>			  </a:t>
            </a:r>
            <a:r>
              <a:rPr lang="sk-SK" sz="3200" u="sng" dirty="0" smtClean="0"/>
              <a:t>58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52</a:t>
            </a:r>
            <a:endParaRPr lang="sk-SK" sz="3200" u="sng" dirty="0"/>
          </a:p>
        </p:txBody>
      </p:sp>
      <p:sp>
        <p:nvSpPr>
          <p:cNvPr id="4" name="BlokTextu 3"/>
          <p:cNvSpPr txBox="1"/>
          <p:nvPr/>
        </p:nvSpPr>
        <p:spPr>
          <a:xfrm>
            <a:off x="3752160" y="277754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>
                <a:solidFill>
                  <a:srgbClr val="7030A0"/>
                </a:solidFill>
              </a:rPr>
              <a:t>0</a:t>
            </a:r>
            <a:endParaRPr lang="sk-SK" sz="3200" u="sng" dirty="0">
              <a:solidFill>
                <a:srgbClr val="7030A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909094" y="2724776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miest, </a:t>
            </a:r>
            <a:br>
              <a:rPr lang="sk-SK" dirty="0" smtClean="0">
                <a:solidFill>
                  <a:srgbClr val="7030A0"/>
                </a:solidFill>
              </a:rPr>
            </a:br>
            <a:r>
              <a:rPr lang="sk-SK" dirty="0" smtClean="0">
                <a:solidFill>
                  <a:srgbClr val="7030A0"/>
                </a:solidFill>
              </a:rPr>
              <a:t>ako sme to robili pri porovnávaní.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783291" y="320738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5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565099" y="321626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352692" y="320738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995913" y="319792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769933" y="320255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528862" y="319792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3640971" y="2300318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3410106" y="2300318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3058988" y="2300311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2827219" y="2315310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865233" y="2304084"/>
            <a:ext cx="202223" cy="90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207712" y="3188460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str.38/3</a:t>
            </a:r>
          </a:p>
        </p:txBody>
      </p:sp>
    </p:spTree>
    <p:extLst>
      <p:ext uri="{BB962C8B-B14F-4D97-AF65-F5344CB8AC3E}">
        <p14:creationId xmlns:p14="http://schemas.microsoft.com/office/powerpoint/2010/main" val="24614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Vypočítaj: 15,41+ 1578,392=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206869" y="2215661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1 578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392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str.38/3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171701" y="2693376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     15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41</a:t>
            </a:r>
            <a:endParaRPr lang="sk-SK" sz="3200" u="sng" dirty="0"/>
          </a:p>
        </p:txBody>
      </p:sp>
      <p:sp>
        <p:nvSpPr>
          <p:cNvPr id="7" name="Obdĺžnik 6"/>
          <p:cNvSpPr/>
          <p:nvPr/>
        </p:nvSpPr>
        <p:spPr>
          <a:xfrm>
            <a:off x="3650520" y="2321340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826973" y="2321337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415448" y="2321339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069612" y="2321338"/>
            <a:ext cx="200511" cy="956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752160" y="269841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>
                <a:solidFill>
                  <a:srgbClr val="7030A0"/>
                </a:solidFill>
              </a:rPr>
              <a:t>0</a:t>
            </a:r>
            <a:endParaRPr lang="sk-SK" sz="3200" u="sng" dirty="0">
              <a:solidFill>
                <a:srgbClr val="7030A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774146" y="317109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555375" y="318116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0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345240" y="319123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8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3197044" y="3091438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985727" y="317650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3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2774204" y="317109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9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2564478" y="317109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5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264010" y="316588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1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1357442" y="5354516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Desatinné čísla môžeme spočítavať v ľubovoľnom poradí = komutatívny zákon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58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Vypočítaj: 12 845,1 + 608, 327 5 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329962" y="1930400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12 845</a:t>
            </a:r>
            <a:r>
              <a:rPr lang="sk-SK" sz="3200" dirty="0" smtClean="0">
                <a:solidFill>
                  <a:srgbClr val="FF0000"/>
                </a:solidFill>
              </a:rPr>
              <a:t>,</a:t>
            </a:r>
            <a:r>
              <a:rPr lang="sk-SK" sz="3200" dirty="0" smtClean="0"/>
              <a:t>1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2878016" y="2393863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608</a:t>
            </a:r>
            <a:r>
              <a:rPr lang="sk-SK" sz="3200" u="sng" dirty="0" smtClean="0">
                <a:solidFill>
                  <a:srgbClr val="FF0000"/>
                </a:solidFill>
              </a:rPr>
              <a:t>,</a:t>
            </a:r>
            <a:r>
              <a:rPr lang="sk-SK" sz="3200" u="sng" dirty="0" smtClean="0"/>
              <a:t>327 5</a:t>
            </a:r>
            <a:endParaRPr lang="sk-SK" sz="3200" u="sng" dirty="0"/>
          </a:p>
        </p:txBody>
      </p:sp>
      <p:sp>
        <p:nvSpPr>
          <p:cNvPr id="6" name="Obdĺžnik 5"/>
          <p:cNvSpPr/>
          <p:nvPr/>
        </p:nvSpPr>
        <p:spPr>
          <a:xfrm>
            <a:off x="3771290" y="2037861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409340" y="2037860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210600" y="2044786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992257" y="2044786"/>
            <a:ext cx="175847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111897" y="193479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0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877822" y="193488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0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413974" y="193040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0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4440945" y="286425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5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095723" y="2859858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3859876" y="2859857"/>
            <a:ext cx="37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2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3633072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4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509325" y="2852843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3315806" y="285985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3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105094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5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2875783" y="285284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4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2603797" y="285985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3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383264" y="2852842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1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str.38/3</a:t>
            </a:r>
          </a:p>
        </p:txBody>
      </p:sp>
    </p:spTree>
    <p:extLst>
      <p:ext uri="{BB962C8B-B14F-4D97-AF65-F5344CB8AC3E}">
        <p14:creationId xmlns:p14="http://schemas.microsoft.com/office/powerpoint/2010/main" val="33054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Vypočítaj: 35,14 + 868 =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6331" y="6356838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U. str.38/3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909094" y="2724776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Upravíme na rovnaký počet desatinných miest.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909094" y="1773590"/>
            <a:ext cx="33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Skontrolujem desatinnú čiarku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927699" y="230169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Skontrolujem zápis číslic rovnakého rádu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759789" y="177359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868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1966443" y="2301698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u="sng" dirty="0" smtClean="0"/>
              <a:t>35,14</a:t>
            </a:r>
            <a:endParaRPr lang="sk-SK" sz="3200" u="sng" dirty="0"/>
          </a:p>
        </p:txBody>
      </p:sp>
      <p:sp>
        <p:nvSpPr>
          <p:cNvPr id="11" name="Obdĺžnik 10"/>
          <p:cNvSpPr/>
          <p:nvPr/>
        </p:nvSpPr>
        <p:spPr>
          <a:xfrm>
            <a:off x="2311879" y="1922519"/>
            <a:ext cx="155276" cy="80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096687" y="1930400"/>
            <a:ext cx="155276" cy="80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2421187" y="1786941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540439" y="178611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2770473" y="178324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2754637" y="2785779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4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2554903" y="278627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419289" y="2786274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,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202704" y="2795929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993132" y="279231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774857" y="279156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9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prezentácie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2880" y="2057072"/>
            <a:ext cx="9312055" cy="3880773"/>
          </a:xfrm>
        </p:spPr>
        <p:txBody>
          <a:bodyPr/>
          <a:lstStyle/>
          <a:p>
            <a:r>
              <a:rPr lang="sk-SK" dirty="0" smtClean="0"/>
              <a:t> Príklady sú vybrané z učebnice matematiky pre 6.ročník – Zuzana a Peter </a:t>
            </a:r>
            <a:r>
              <a:rPr lang="sk-SK" dirty="0" err="1" smtClean="0"/>
              <a:t>Bero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8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239</Words>
  <Application>Microsoft Office PowerPoint</Application>
  <PresentationFormat>Širokouhlá</PresentationFormat>
  <Paragraphs>78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Sčítanie desatinných čísel</vt:lpstr>
      <vt:lpstr>Písomné sčítanie desatinných čísel</vt:lpstr>
      <vt:lpstr>1. Vypočítaj: 231,415 + 58,52 = </vt:lpstr>
      <vt:lpstr>2. Vypočítaj: 15,41+ 1578,392=</vt:lpstr>
      <vt:lpstr>3. Vypočítaj: 12 845,1 + 608, 327 5 =</vt:lpstr>
      <vt:lpstr>4. Vypočítaj: 35,14 + 868 =</vt:lpstr>
      <vt:lpstr>Koniec prezentácie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Sčítanie desatinných čísel</dc:title>
  <dc:creator>Konto Microsoft</dc:creator>
  <cp:lastModifiedBy>Dušan Andraško</cp:lastModifiedBy>
  <cp:revision>10</cp:revision>
  <dcterms:created xsi:type="dcterms:W3CDTF">2020-11-27T07:46:34Z</dcterms:created>
  <dcterms:modified xsi:type="dcterms:W3CDTF">2021-12-03T07:56:49Z</dcterms:modified>
</cp:coreProperties>
</file>