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6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386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610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237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544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654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5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52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E4C3ECB-22BC-48E9-BC0F-23CD60659D77}" type="datetimeFigureOut">
              <a:rPr lang="sk-SK" smtClean="0"/>
              <a:t>19. 1. 2021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731D-F437-4CAB-A298-21BA3952A867}" type="slidenum">
              <a:rPr lang="sk-SK" smtClean="0"/>
              <a:t>‹#›</a:t>
            </a:fld>
            <a:endParaRPr lang="sk-SK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356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59KQoj0bhQw" TargetMode="External"/><Relationship Id="rId1" Type="http://schemas.openxmlformats.org/officeDocument/2006/relationships/video" Target="https://www.youtube.com/embed/Rm9FlEvpEPw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9vZYjHAXiE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9KQoj0bhQw" TargetMode="External"/><Relationship Id="rId2" Type="http://schemas.openxmlformats.org/officeDocument/2006/relationships/hyperlink" Target="https://www.zborovna.sk/kniznica.php?action=show_version&amp;id=106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9vZYjHAXiE&amp;t=90s" TargetMode="External"/><Relationship Id="rId4" Type="http://schemas.openxmlformats.org/officeDocument/2006/relationships/hyperlink" Target="https://www.youtube.com/watch?v=Rm9FlEvpEPw&amp;t=13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39091" y="1510147"/>
            <a:ext cx="7813963" cy="421512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Násobenie a delenie desatinných čísel 10, 100, 1000, ...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5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4"/>
          <a:srcRect l="32325" t="31724" r="29236" b="26988"/>
          <a:stretch/>
        </p:blipFill>
        <p:spPr>
          <a:xfrm>
            <a:off x="332508" y="1566631"/>
            <a:ext cx="7135092" cy="4308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59407" y="489402"/>
            <a:ext cx="9136847" cy="1077229"/>
          </a:xfrm>
        </p:spPr>
        <p:txBody>
          <a:bodyPr/>
          <a:lstStyle/>
          <a:p>
            <a:pPr algn="ctr"/>
            <a:r>
              <a:rPr lang="sk-SK" u="sng" dirty="0" smtClean="0"/>
              <a:t>Násobenie desatinných čísel 10, 100, 1000, ...</a:t>
            </a:r>
            <a:endParaRPr lang="sk-SK" u="sng" dirty="0"/>
          </a:p>
        </p:txBody>
      </p:sp>
      <p:pic>
        <p:nvPicPr>
          <p:cNvPr id="6" name="Rm9FlEvpEP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381028" y="4092287"/>
            <a:ext cx="4572000" cy="257175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4" name="59KQoj0bhQw"/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7467600" y="1276262"/>
            <a:ext cx="4572000" cy="257175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21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24000" y="858983"/>
            <a:ext cx="9573491" cy="3823854"/>
          </a:xfrm>
        </p:spPr>
        <p:txBody>
          <a:bodyPr numCol="2">
            <a:normAutofit/>
          </a:bodyPr>
          <a:lstStyle/>
          <a:p>
            <a:r>
              <a:rPr lang="sk-SK" dirty="0" smtClean="0"/>
              <a:t>Vypočítaj:</a:t>
            </a:r>
          </a:p>
          <a:p>
            <a:pPr marL="457200" lvl="1" indent="0">
              <a:buNone/>
            </a:pPr>
            <a:r>
              <a:rPr lang="sk-SK" sz="2400" dirty="0"/>
              <a:t>8,45      .       10  </a:t>
            </a:r>
            <a:r>
              <a:rPr lang="sk-SK" sz="2400" dirty="0" smtClean="0"/>
              <a:t>=  </a:t>
            </a:r>
          </a:p>
          <a:p>
            <a:pPr marL="457200" lvl="1" indent="0">
              <a:buNone/>
            </a:pPr>
            <a:r>
              <a:rPr lang="sk-SK" sz="2400" dirty="0" smtClean="0"/>
              <a:t>12,47    .       10  =   </a:t>
            </a:r>
          </a:p>
          <a:p>
            <a:pPr marL="457200" lvl="1" indent="0">
              <a:buNone/>
            </a:pPr>
            <a:r>
              <a:rPr lang="sk-SK" sz="2400" dirty="0" smtClean="0"/>
              <a:t>2,981    </a:t>
            </a:r>
            <a:r>
              <a:rPr lang="sk-SK" sz="2400" dirty="0"/>
              <a:t>.     100  </a:t>
            </a:r>
            <a:r>
              <a:rPr lang="sk-SK" sz="2400" dirty="0" smtClean="0"/>
              <a:t>=   </a:t>
            </a:r>
          </a:p>
          <a:p>
            <a:pPr marL="457200" lvl="1" indent="0">
              <a:buNone/>
            </a:pPr>
            <a:r>
              <a:rPr lang="sk-SK" sz="2400" dirty="0" smtClean="0"/>
              <a:t>71,65    </a:t>
            </a:r>
            <a:r>
              <a:rPr lang="sk-SK" sz="2400" dirty="0"/>
              <a:t>.     100  </a:t>
            </a:r>
            <a:r>
              <a:rPr lang="sk-SK" sz="2400" dirty="0" smtClean="0"/>
              <a:t>=   </a:t>
            </a:r>
          </a:p>
          <a:p>
            <a:pPr marL="457200" lvl="1" indent="0">
              <a:buNone/>
            </a:pPr>
            <a:r>
              <a:rPr lang="sk-SK" sz="2400" dirty="0" smtClean="0"/>
              <a:t>6,9874  </a:t>
            </a:r>
            <a:r>
              <a:rPr lang="sk-SK" sz="2400" dirty="0"/>
              <a:t>.  1 000  </a:t>
            </a:r>
            <a:r>
              <a:rPr lang="sk-SK" sz="2400" dirty="0" smtClean="0"/>
              <a:t>=</a:t>
            </a:r>
          </a:p>
          <a:p>
            <a:pPr marL="457200" lvl="1" indent="0">
              <a:buNone/>
            </a:pPr>
            <a:endParaRPr lang="sk-SK" sz="2400" dirty="0" smtClean="0"/>
          </a:p>
          <a:p>
            <a:pPr marL="457200" lvl="1" indent="0">
              <a:buNone/>
            </a:pPr>
            <a:r>
              <a:rPr lang="sk-SK" sz="2400" dirty="0" smtClean="0"/>
              <a:t>0,567    </a:t>
            </a:r>
            <a:r>
              <a:rPr lang="sk-SK" sz="2400" dirty="0"/>
              <a:t>.  1 000   </a:t>
            </a:r>
            <a:r>
              <a:rPr lang="sk-SK" sz="2400" dirty="0" smtClean="0"/>
              <a:t>=  </a:t>
            </a:r>
          </a:p>
          <a:p>
            <a:pPr marL="457200" lvl="1" indent="0">
              <a:buNone/>
            </a:pPr>
            <a:r>
              <a:rPr lang="sk-SK" sz="2400" dirty="0" smtClean="0"/>
              <a:t>43,57    </a:t>
            </a:r>
            <a:r>
              <a:rPr lang="sk-SK" sz="2400" dirty="0"/>
              <a:t>.       10   </a:t>
            </a:r>
            <a:r>
              <a:rPr lang="sk-SK" sz="2400" dirty="0" smtClean="0"/>
              <a:t>=  </a:t>
            </a:r>
          </a:p>
          <a:p>
            <a:pPr marL="457200" lvl="1" indent="0">
              <a:buNone/>
            </a:pPr>
            <a:r>
              <a:rPr lang="sk-SK" sz="2400" dirty="0" smtClean="0"/>
              <a:t>2,4963  </a:t>
            </a:r>
            <a:r>
              <a:rPr lang="sk-SK" sz="2400" dirty="0"/>
              <a:t>.  1 000   </a:t>
            </a:r>
            <a:r>
              <a:rPr lang="sk-SK" sz="2400" dirty="0" smtClean="0"/>
              <a:t>=  </a:t>
            </a:r>
          </a:p>
          <a:p>
            <a:pPr marL="457200" lvl="1" indent="0">
              <a:buNone/>
            </a:pPr>
            <a:r>
              <a:rPr lang="sk-SK" sz="2400" dirty="0" smtClean="0"/>
              <a:t>0,584    .       100 = </a:t>
            </a:r>
            <a:endParaRPr lang="sk-SK" sz="2400" dirty="0" smtClean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sk-SK" sz="2400" dirty="0" smtClean="0"/>
              <a:t>3,2        .       100 =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725309" y="155170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84,5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646158" y="212443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124,7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46158" y="2697169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298,1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682027" y="327905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7165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646158" y="386094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6987,4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9380435" y="166277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567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9380435" y="223550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435,7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9380435" y="277091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2496,3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9337955" y="339928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58,4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9337955" y="397201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320</a:t>
            </a:r>
            <a:endParaRPr lang="sk-SK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32111" t="32102" r="32750" b="27557"/>
          <a:stretch/>
        </p:blipFill>
        <p:spPr>
          <a:xfrm>
            <a:off x="341340" y="1241426"/>
            <a:ext cx="7528042" cy="485901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0245" y="586383"/>
            <a:ext cx="8513392" cy="1077229"/>
          </a:xfrm>
        </p:spPr>
        <p:txBody>
          <a:bodyPr/>
          <a:lstStyle/>
          <a:p>
            <a:r>
              <a:rPr lang="sk-SK" u="sng" dirty="0" smtClean="0"/>
              <a:t>Delenie </a:t>
            </a:r>
            <a:r>
              <a:rPr lang="sk-SK" u="sng" dirty="0"/>
              <a:t>desatinných </a:t>
            </a:r>
            <a:r>
              <a:rPr lang="sk-SK" u="sng" dirty="0" smtClean="0"/>
              <a:t>čísel 10, 100, 1000, ...</a:t>
            </a:r>
            <a:endParaRPr lang="sk-SK" dirty="0"/>
          </a:p>
        </p:txBody>
      </p:sp>
      <p:pic>
        <p:nvPicPr>
          <p:cNvPr id="5" name="p9vZYjHAXi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57110" y="3995054"/>
            <a:ext cx="4572000" cy="257175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35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/>
          <p:cNvSpPr>
            <a:spLocks noGrp="1"/>
          </p:cNvSpPr>
          <p:nvPr>
            <p:ph idx="1"/>
          </p:nvPr>
        </p:nvSpPr>
        <p:spPr>
          <a:xfrm>
            <a:off x="1316181" y="1136074"/>
            <a:ext cx="9573491" cy="4016497"/>
          </a:xfrm>
        </p:spPr>
        <p:txBody>
          <a:bodyPr numCol="2">
            <a:normAutofit/>
          </a:bodyPr>
          <a:lstStyle/>
          <a:p>
            <a:r>
              <a:rPr lang="sk-SK" dirty="0" smtClean="0"/>
              <a:t>Vypočítaj:</a:t>
            </a:r>
          </a:p>
          <a:p>
            <a:pPr marL="0" indent="0">
              <a:buNone/>
            </a:pPr>
            <a:r>
              <a:rPr lang="sk-SK" sz="2400" dirty="0" smtClean="0"/>
              <a:t>84       </a:t>
            </a:r>
            <a:r>
              <a:rPr lang="sk-SK" sz="2400" dirty="0"/>
              <a:t>:      10   =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2,47    :      </a:t>
            </a:r>
            <a:r>
              <a:rPr lang="sk-SK" sz="2400" dirty="0"/>
              <a:t>10   =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298,1   </a:t>
            </a:r>
            <a:r>
              <a:rPr lang="sk-SK" sz="2400" dirty="0"/>
              <a:t>:    100   =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716,5   </a:t>
            </a:r>
            <a:r>
              <a:rPr lang="sk-SK" sz="2400" dirty="0"/>
              <a:t>:    100   =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6987,4   :  </a:t>
            </a:r>
            <a:r>
              <a:rPr lang="sk-SK" sz="2400" dirty="0"/>
              <a:t>1 000  = </a:t>
            </a: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567      </a:t>
            </a:r>
            <a:r>
              <a:rPr lang="sk-SK" sz="2400" dirty="0"/>
              <a:t>:  1 000  </a:t>
            </a:r>
            <a:r>
              <a:rPr lang="sk-SK" sz="2400" dirty="0" smtClean="0"/>
              <a:t>=</a:t>
            </a:r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43,57   </a:t>
            </a:r>
            <a:r>
              <a:rPr lang="sk-SK" sz="2400" dirty="0"/>
              <a:t>:       10  =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smtClean="0"/>
              <a:t>189,4   </a:t>
            </a:r>
            <a:r>
              <a:rPr lang="sk-SK" sz="2400" dirty="0"/>
              <a:t>:     100  </a:t>
            </a:r>
            <a:r>
              <a:rPr lang="sk-SK" sz="2400" dirty="0" smtClean="0"/>
              <a:t>=</a:t>
            </a:r>
            <a:endParaRPr lang="sk-SK" sz="2400" dirty="0"/>
          </a:p>
          <a:p>
            <a:pPr marL="0" indent="0">
              <a:buNone/>
            </a:pPr>
            <a:r>
              <a:rPr lang="sk-SK" sz="2400" dirty="0" smtClean="0"/>
              <a:t>4562    :  </a:t>
            </a:r>
            <a:r>
              <a:rPr lang="sk-SK" sz="2400" dirty="0"/>
              <a:t>1 000  </a:t>
            </a:r>
            <a:r>
              <a:rPr lang="sk-SK" sz="2400" dirty="0" smtClean="0"/>
              <a:t>=</a:t>
            </a:r>
          </a:p>
          <a:p>
            <a:pPr marL="0" indent="0">
              <a:buNone/>
            </a:pPr>
            <a:r>
              <a:rPr lang="sk-SK" sz="2400" dirty="0" smtClean="0"/>
              <a:t>5,2     :   1 000   =</a:t>
            </a:r>
            <a:endParaRPr lang="sk-SK" sz="2400" dirty="0"/>
          </a:p>
        </p:txBody>
      </p:sp>
      <p:sp>
        <p:nvSpPr>
          <p:cNvPr id="5" name="BlokTextu 4"/>
          <p:cNvSpPr txBox="1"/>
          <p:nvPr/>
        </p:nvSpPr>
        <p:spPr>
          <a:xfrm>
            <a:off x="8673195" y="445456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0,0052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8673195" y="385948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4,562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8673194" y="316147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1,894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8673193" y="251493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4,357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8673192" y="186838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0,567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115710" y="4435941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6,9874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115710" y="37565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7,165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038976" y="307718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2,981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972340" y="250665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0,247</a:t>
            </a:r>
            <a:endParaRPr lang="sk-SK" sz="2400" dirty="0">
              <a:solidFill>
                <a:srgbClr val="FFC000"/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980897" y="182727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8,4</a:t>
            </a:r>
            <a:endParaRPr lang="sk-SK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Zdroje: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39090" y="1885285"/>
            <a:ext cx="10377055" cy="4059382"/>
          </a:xfrm>
        </p:spPr>
        <p:txBody>
          <a:bodyPr>
            <a:normAutofit/>
          </a:bodyPr>
          <a:lstStyle/>
          <a:p>
            <a:r>
              <a:rPr lang="sk-SK" dirty="0"/>
              <a:t>Zita </a:t>
            </a:r>
            <a:r>
              <a:rPr lang="sk-SK" dirty="0" err="1" smtClean="0"/>
              <a:t>Zádoriová</a:t>
            </a:r>
            <a:r>
              <a:rPr lang="sk-SK" dirty="0"/>
              <a:t> : </a:t>
            </a: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www.zborovna.sk/kniznica.php?action=show_version&amp;id=10607</a:t>
            </a:r>
            <a:endParaRPr lang="sk-SK" dirty="0" smtClean="0"/>
          </a:p>
          <a:p>
            <a:r>
              <a:rPr lang="sk-SK" dirty="0" smtClean="0"/>
              <a:t>Videá:</a:t>
            </a:r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www.youtube.com/watch?v=59KQoj0bhQw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www.youtube.com/watch?v=Rm9FlEvpEPw&amp;t=13s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</a:t>
            </a:r>
            <a:r>
              <a:rPr lang="sk-SK" dirty="0" smtClean="0">
                <a:hlinkClick r:id="rId5"/>
              </a:rPr>
              <a:t>www.youtube.com/watch?v=p9vZYjHAXiE&amp;t=90s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446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Žltá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2710</TotalTime>
  <Words>162</Words>
  <Application>Microsoft Office PowerPoint</Application>
  <PresentationFormat>Širokouhlá</PresentationFormat>
  <Paragraphs>53</Paragraphs>
  <Slides>6</Slides>
  <Notes>0</Notes>
  <HiddenSlides>0</HiddenSlides>
  <MMClips>3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Násobenie a delenie desatinných čísel 10, 100, 1000, ...</vt:lpstr>
      <vt:lpstr>Násobenie desatinných čísel 10, 100, 1000, ...</vt:lpstr>
      <vt:lpstr>Prezentácia programu PowerPoint</vt:lpstr>
      <vt:lpstr>Delenie desatinných čísel 10, 100, 1000, ...</vt:lpstr>
      <vt:lpstr>Prezentácia programu PowerPoint</vt:lpstr>
      <vt:lpstr>Zdroje:</vt:lpstr>
    </vt:vector>
  </TitlesOfParts>
  <Company>ZŠ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Násobenie a delenie desatinných čísel 10, 100, 1000, ...</dc:title>
  <dc:creator>ucitel</dc:creator>
  <cp:lastModifiedBy>ucitel</cp:lastModifiedBy>
  <cp:revision>10</cp:revision>
  <dcterms:created xsi:type="dcterms:W3CDTF">2020-11-16T10:32:42Z</dcterms:created>
  <dcterms:modified xsi:type="dcterms:W3CDTF">2021-01-19T10:13:32Z</dcterms:modified>
</cp:coreProperties>
</file>