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8" r:id="rId11"/>
    <p:sldId id="267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6F8D6494-099A-4A1E-A772-4C28652FA80C}">
          <p14:sldIdLst>
            <p14:sldId id="256"/>
            <p14:sldId id="257"/>
            <p14:sldId id="258"/>
            <p14:sldId id="259"/>
            <p14:sldId id="266"/>
            <p14:sldId id="260"/>
            <p14:sldId id="261"/>
            <p14:sldId id="262"/>
            <p14:sldId id="265"/>
            <p14:sldId id="268"/>
            <p14:sldId id="267"/>
            <p14:sldId id="263"/>
            <p14:sldId id="264"/>
            <p14:sldId id="269"/>
          </p14:sldIdLst>
        </p14:section>
        <p14:section name="Sekcia bez názvu" id="{90BF2ACF-003B-4FE0-8CE1-BD89456876A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373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30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168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483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823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58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44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7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97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7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2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FBAC-D09D-4BA4-B72D-C9FC84367149}" type="datetimeFigureOut">
              <a:rPr lang="sk-SK" smtClean="0"/>
              <a:t>1.2.2019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CB53-BE10-418C-8240-FB0604D9CE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84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Precvičovanie </a:t>
            </a:r>
            <a:br>
              <a:rPr lang="sk-SK" b="1" dirty="0" smtClean="0"/>
            </a:b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Jednotky dĺžky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17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2005694" y="1309099"/>
            <a:ext cx="4132262" cy="1071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0,9km = … cm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380662"/>
            <a:ext cx="3143250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90 000cm</a:t>
            </a:r>
          </a:p>
        </p:txBody>
      </p:sp>
      <p:sp>
        <p:nvSpPr>
          <p:cNvPr id="6" name="Obdélník 5"/>
          <p:cNvSpPr/>
          <p:nvPr/>
        </p:nvSpPr>
        <p:spPr>
          <a:xfrm>
            <a:off x="7123113" y="3666832"/>
            <a:ext cx="3143250" cy="801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9000cm</a:t>
            </a: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900cm</a:t>
            </a:r>
          </a:p>
        </p:txBody>
      </p:sp>
      <p:sp>
        <p:nvSpPr>
          <p:cNvPr id="9" name="Zaoblený obdélník 8"/>
          <p:cNvSpPr/>
          <p:nvPr/>
        </p:nvSpPr>
        <p:spPr>
          <a:xfrm>
            <a:off x="148319" y="5695405"/>
            <a:ext cx="1857375" cy="910093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364379" y="5695405"/>
            <a:ext cx="1714138" cy="910093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75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2057945" y="1243785"/>
            <a:ext cx="4132262" cy="1071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0,85m = … cm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425202"/>
            <a:ext cx="3143250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850cm</a:t>
            </a:r>
          </a:p>
        </p:txBody>
      </p:sp>
      <p:sp>
        <p:nvSpPr>
          <p:cNvPr id="6" name="Obdélník 5"/>
          <p:cNvSpPr/>
          <p:nvPr/>
        </p:nvSpPr>
        <p:spPr>
          <a:xfrm>
            <a:off x="7104063" y="3712735"/>
            <a:ext cx="3143250" cy="801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85cm</a:t>
            </a: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8,5cm</a:t>
            </a:r>
          </a:p>
        </p:txBody>
      </p:sp>
      <p:sp>
        <p:nvSpPr>
          <p:cNvPr id="9" name="Zaoblený obdélník 8"/>
          <p:cNvSpPr/>
          <p:nvPr/>
        </p:nvSpPr>
        <p:spPr>
          <a:xfrm>
            <a:off x="200570" y="5669281"/>
            <a:ext cx="1857375" cy="936218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466679" y="5669282"/>
            <a:ext cx="1766390" cy="936217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987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5000"/>
                <a:lumOff val="95000"/>
              </a:schemeClr>
            </a:gs>
            <a:gs pos="82437">
              <a:srgbClr val="B5D2EC"/>
            </a:gs>
            <a:gs pos="81875">
              <a:srgbClr val="B5D2EC"/>
            </a:gs>
            <a:gs pos="80750">
              <a:srgbClr val="B5D2EC"/>
            </a:gs>
            <a:gs pos="78500">
              <a:srgbClr val="B5D2EC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966506" y="1269911"/>
            <a:ext cx="4132262" cy="1071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0,19m </a:t>
            </a:r>
            <a:r>
              <a:rPr lang="cs-CZ" sz="4800" dirty="0">
                <a:solidFill>
                  <a:schemeClr val="tx1"/>
                </a:solidFill>
              </a:rPr>
              <a:t>= … cm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376173"/>
            <a:ext cx="3143250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190cm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7123113" y="3662094"/>
            <a:ext cx="3143250" cy="801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19cm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1,9cm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9" name="Zaoblený obdélník 8"/>
          <p:cNvSpPr/>
          <p:nvPr/>
        </p:nvSpPr>
        <p:spPr>
          <a:xfrm>
            <a:off x="109131" y="5630092"/>
            <a:ext cx="1857375" cy="949281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smtClean="0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338252" y="5630091"/>
            <a:ext cx="1740264" cy="949281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>
                <a:solidFill>
                  <a:schemeClr val="tx1"/>
                </a:solidFill>
              </a:rPr>
              <a:t>VÝBORNE!</a:t>
            </a: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3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998617" y="1269911"/>
            <a:ext cx="4132262" cy="1071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110mm </a:t>
            </a:r>
            <a:r>
              <a:rPr lang="cs-CZ" sz="4800" dirty="0">
                <a:solidFill>
                  <a:schemeClr val="tx1"/>
                </a:solidFill>
              </a:rPr>
              <a:t>= … dm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376173"/>
            <a:ext cx="3143250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0,11dm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7123113" y="3664587"/>
            <a:ext cx="3143250" cy="801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1,1dm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11dm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9" name="Zaoblený obdélník 8"/>
          <p:cNvSpPr/>
          <p:nvPr/>
        </p:nvSpPr>
        <p:spPr>
          <a:xfrm>
            <a:off x="222069" y="5643154"/>
            <a:ext cx="1776548" cy="831715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390504" y="5643154"/>
            <a:ext cx="1688012" cy="831715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41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2920" y="2248789"/>
            <a:ext cx="4520184" cy="1325563"/>
          </a:xfrm>
        </p:spPr>
        <p:txBody>
          <a:bodyPr/>
          <a:lstStyle/>
          <a:p>
            <a:r>
              <a:rPr lang="sk-SK" b="1" dirty="0" smtClean="0"/>
              <a:t>Darilo sa?</a:t>
            </a:r>
            <a:endParaRPr lang="sk-SK" b="1" dirty="0"/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10841736" y="6131941"/>
            <a:ext cx="1191768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©by DČ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28292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si:</a:t>
            </a:r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cs-CZ" altLang="sk-SK" sz="3600" dirty="0">
                <a:solidFill>
                  <a:srgbClr val="7030A0"/>
                </a:solidFill>
                <a:latin typeface="Arial Black" panose="020B0A04020102020204" pitchFamily="34" charset="0"/>
              </a:rPr>
              <a:t>km    </a:t>
            </a:r>
            <a:r>
              <a:rPr lang="cs-CZ" altLang="sk-SK" sz="36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    </a:t>
            </a:r>
            <a:r>
              <a:rPr lang="cs-CZ" altLang="sk-SK" sz="3600" dirty="0">
                <a:solidFill>
                  <a:srgbClr val="7030A0"/>
                </a:solidFill>
                <a:latin typeface="Arial Black" panose="020B0A04020102020204" pitchFamily="34" charset="0"/>
              </a:rPr>
              <a:t>m   dm  cm  mm      </a:t>
            </a:r>
          </a:p>
        </p:txBody>
      </p:sp>
      <p:sp>
        <p:nvSpPr>
          <p:cNvPr id="5" name="Zahnutá šípka nadol 4"/>
          <p:cNvSpPr/>
          <p:nvPr/>
        </p:nvSpPr>
        <p:spPr>
          <a:xfrm>
            <a:off x="3303588" y="3128782"/>
            <a:ext cx="2076994" cy="692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Zahnutá šípka nadol 5"/>
          <p:cNvSpPr/>
          <p:nvPr/>
        </p:nvSpPr>
        <p:spPr>
          <a:xfrm>
            <a:off x="5326266" y="3131570"/>
            <a:ext cx="1254035" cy="692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Zahnutá šípka nadol 6"/>
          <p:cNvSpPr/>
          <p:nvPr/>
        </p:nvSpPr>
        <p:spPr>
          <a:xfrm>
            <a:off x="6513296" y="3135541"/>
            <a:ext cx="1254035" cy="692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837088" y="2722949"/>
            <a:ext cx="631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b="1" dirty="0">
                <a:solidFill>
                  <a:srgbClr val="C00000"/>
                </a:solidFill>
                <a:latin typeface="Stencil" panose="040409050D0802020404" pitchFamily="82" charset="0"/>
              </a:rPr>
              <a:t>.10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7996961" y="2743405"/>
            <a:ext cx="631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b="1" dirty="0">
                <a:solidFill>
                  <a:srgbClr val="C00000"/>
                </a:solidFill>
                <a:latin typeface="Stencil" panose="040409050D0802020404" pitchFamily="82" charset="0"/>
              </a:rPr>
              <a:t>.10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735977" y="2743405"/>
            <a:ext cx="894863" cy="38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b="1" dirty="0">
                <a:solidFill>
                  <a:srgbClr val="C00000"/>
                </a:solidFill>
                <a:latin typeface="Stencil" panose="040409050D0802020404" pitchFamily="82" charset="0"/>
              </a:rPr>
              <a:t>.</a:t>
            </a:r>
            <a:r>
              <a:rPr lang="cs-CZ" altLang="sk-SK" b="1" dirty="0" smtClean="0">
                <a:solidFill>
                  <a:srgbClr val="C00000"/>
                </a:solidFill>
                <a:latin typeface="Stencil" panose="040409050D0802020404" pitchFamily="82" charset="0"/>
              </a:rPr>
              <a:t>1000</a:t>
            </a:r>
            <a:endParaRPr lang="cs-CZ" altLang="sk-SK" b="1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623026" y="2752952"/>
            <a:ext cx="631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b="1" dirty="0">
                <a:solidFill>
                  <a:srgbClr val="C00000"/>
                </a:solidFill>
                <a:latin typeface="Stencil" panose="040409050D0802020404" pitchFamily="82" charset="0"/>
              </a:rPr>
              <a:t>.10</a:t>
            </a:r>
          </a:p>
        </p:txBody>
      </p:sp>
      <p:sp>
        <p:nvSpPr>
          <p:cNvPr id="14" name="Zahnutá šípka nadol 13"/>
          <p:cNvSpPr/>
          <p:nvPr/>
        </p:nvSpPr>
        <p:spPr>
          <a:xfrm rot="10800000">
            <a:off x="7685854" y="4176406"/>
            <a:ext cx="1254035" cy="69233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Zahnutá šípka nadol 14"/>
          <p:cNvSpPr/>
          <p:nvPr/>
        </p:nvSpPr>
        <p:spPr>
          <a:xfrm rot="10800000">
            <a:off x="6513295" y="4176407"/>
            <a:ext cx="1254035" cy="69233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6" name="Zahnutá šípka nadol 15"/>
          <p:cNvSpPr/>
          <p:nvPr/>
        </p:nvSpPr>
        <p:spPr>
          <a:xfrm rot="10800000">
            <a:off x="5340736" y="4176408"/>
            <a:ext cx="1254035" cy="69233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7" name="Zahnutá šípka nadol 16"/>
          <p:cNvSpPr/>
          <p:nvPr/>
        </p:nvSpPr>
        <p:spPr>
          <a:xfrm rot="10800000">
            <a:off x="3211155" y="4234482"/>
            <a:ext cx="2076994" cy="69233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3894653" y="4922320"/>
            <a:ext cx="894863" cy="38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b="1" dirty="0" smtClean="0">
                <a:solidFill>
                  <a:srgbClr val="C00000"/>
                </a:solidFill>
                <a:latin typeface="Stencil" panose="040409050D0802020404" pitchFamily="82" charset="0"/>
              </a:rPr>
              <a:t>:1000</a:t>
            </a:r>
            <a:endParaRPr lang="cs-CZ" altLang="sk-SK" b="1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7996961" y="4922320"/>
            <a:ext cx="631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b="1" dirty="0" smtClean="0">
                <a:solidFill>
                  <a:srgbClr val="C00000"/>
                </a:solidFill>
                <a:latin typeface="Stencil" panose="040409050D0802020404" pitchFamily="82" charset="0"/>
              </a:rPr>
              <a:t>:10</a:t>
            </a:r>
            <a:endParaRPr lang="cs-CZ" altLang="sk-SK" b="1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5651840" y="4974271"/>
            <a:ext cx="631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b="1" dirty="0" smtClean="0">
                <a:solidFill>
                  <a:srgbClr val="C00000"/>
                </a:solidFill>
                <a:latin typeface="Stencil" panose="040409050D0802020404" pitchFamily="82" charset="0"/>
              </a:rPr>
              <a:t>:10</a:t>
            </a:r>
            <a:endParaRPr lang="cs-CZ" altLang="sk-SK" b="1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6837088" y="4958039"/>
            <a:ext cx="631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sk-SK" b="1" dirty="0" smtClean="0">
                <a:solidFill>
                  <a:srgbClr val="C00000"/>
                </a:solidFill>
                <a:latin typeface="Stencil" panose="040409050D0802020404" pitchFamily="82" charset="0"/>
              </a:rPr>
              <a:t>:10</a:t>
            </a:r>
            <a:endParaRPr lang="cs-CZ" altLang="sk-SK" b="1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22" name="Nadpis 1"/>
          <p:cNvSpPr txBox="1">
            <a:spLocks/>
          </p:cNvSpPr>
          <p:nvPr/>
        </p:nvSpPr>
        <p:spPr>
          <a:xfrm>
            <a:off x="1025865" y="1743542"/>
            <a:ext cx="10515600" cy="689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</a:rPr>
              <a:t>Z väčšej jednotky na menšiu jednotku:</a:t>
            </a:r>
            <a:endParaRPr lang="sk-SK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Nadpis 1"/>
          <p:cNvSpPr txBox="1">
            <a:spLocks/>
          </p:cNvSpPr>
          <p:nvPr/>
        </p:nvSpPr>
        <p:spPr>
          <a:xfrm>
            <a:off x="1025865" y="5537873"/>
            <a:ext cx="10515600" cy="689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dirty="0" smtClean="0">
                <a:solidFill>
                  <a:srgbClr val="00B050"/>
                </a:solidFill>
              </a:rPr>
              <a:t>Z menšej jednotky na väčšiu jednotku:</a:t>
            </a:r>
            <a:endParaRPr lang="sk-SK" sz="2800" b="1" dirty="0">
              <a:solidFill>
                <a:srgbClr val="00B050"/>
              </a:solidFill>
            </a:endParaRPr>
          </a:p>
        </p:txBody>
      </p:sp>
      <p:pic>
        <p:nvPicPr>
          <p:cNvPr id="24" name="Obrázek 2" descr="C:\Users\charousekz\AppData\Local\Microsoft\Windows\Temporary Internet Files\Content.IE5\D6M3D5UE\MC900433845[1]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532" y="794357"/>
            <a:ext cx="2087420" cy="223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ahnutá šípka nadol 24"/>
          <p:cNvSpPr/>
          <p:nvPr/>
        </p:nvSpPr>
        <p:spPr>
          <a:xfrm>
            <a:off x="7685853" y="3139512"/>
            <a:ext cx="1254035" cy="692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2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7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2002347" y="1230758"/>
            <a:ext cx="4132262" cy="107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4</a:t>
            </a:r>
            <a:r>
              <a:rPr lang="cs-CZ" sz="4800" dirty="0" smtClean="0">
                <a:solidFill>
                  <a:schemeClr val="tx1"/>
                </a:solidFill>
              </a:rPr>
              <a:t>00m </a:t>
            </a:r>
            <a:r>
              <a:rPr lang="cs-CZ" sz="4800" dirty="0">
                <a:solidFill>
                  <a:schemeClr val="tx1"/>
                </a:solidFill>
              </a:rPr>
              <a:t>= … km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312861"/>
            <a:ext cx="3143250" cy="692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4</a:t>
            </a:r>
            <a:r>
              <a:rPr lang="cs-CZ" sz="4800" dirty="0" smtClean="0">
                <a:solidFill>
                  <a:schemeClr val="tx1"/>
                </a:solidFill>
              </a:rPr>
              <a:t>0km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7104063" y="3632931"/>
            <a:ext cx="3143250" cy="80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4</a:t>
            </a:r>
            <a:r>
              <a:rPr lang="cs-CZ" sz="4800" dirty="0" smtClean="0">
                <a:solidFill>
                  <a:schemeClr val="tx1"/>
                </a:solidFill>
              </a:rPr>
              <a:t>km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104063" y="5053014"/>
            <a:ext cx="3143250" cy="784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0,4km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9" name="Zaoblený obdélník 8"/>
          <p:cNvSpPr/>
          <p:nvPr/>
        </p:nvSpPr>
        <p:spPr>
          <a:xfrm>
            <a:off x="146115" y="5837239"/>
            <a:ext cx="1856232" cy="969263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800" b="1" dirty="0" smtClean="0">
                <a:solidFill>
                  <a:schemeClr val="tx1"/>
                </a:solidFill>
              </a:rPr>
              <a:t>NIE, NIE</a:t>
            </a:r>
            <a:endParaRPr lang="cs-CZ" sz="28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872169" y="5892104"/>
            <a:ext cx="1891793" cy="969263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800" b="1" dirty="0" smtClean="0">
                <a:solidFill>
                  <a:schemeClr val="tx1"/>
                </a:solidFill>
              </a:rPr>
              <a:t>VÝBORNE </a:t>
            </a:r>
            <a:endParaRPr lang="cs-CZ" sz="2800" b="1" dirty="0">
              <a:solidFill>
                <a:schemeClr val="tx1"/>
              </a:solidFill>
            </a:endParaRPr>
          </a:p>
        </p:txBody>
      </p:sp>
      <p:sp>
        <p:nvSpPr>
          <p:cNvPr id="2" name="Šípka doprava 1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65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761681" y="1377951"/>
            <a:ext cx="4132262" cy="107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12,7dm </a:t>
            </a:r>
            <a:r>
              <a:rPr lang="cs-CZ" sz="4800" dirty="0">
                <a:solidFill>
                  <a:schemeClr val="tx1"/>
                </a:solidFill>
              </a:rPr>
              <a:t>= … 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103439"/>
            <a:ext cx="3143250" cy="692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127m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7104063" y="3528220"/>
            <a:ext cx="3143250" cy="80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12,7m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1,27m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9" name="Zaoblený obdélník 8"/>
          <p:cNvSpPr/>
          <p:nvPr/>
        </p:nvSpPr>
        <p:spPr>
          <a:xfrm>
            <a:off x="134049" y="5695995"/>
            <a:ext cx="1857375" cy="990919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NIE, NIE</a:t>
            </a:r>
            <a:endParaRPr lang="cs-CZ" sz="16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701035" y="5695994"/>
            <a:ext cx="1856233" cy="990919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1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879071" y="1252009"/>
            <a:ext cx="4132262" cy="107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21,4dm = … 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338918"/>
            <a:ext cx="3143250" cy="692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2,14m</a:t>
            </a:r>
          </a:p>
        </p:txBody>
      </p:sp>
      <p:sp>
        <p:nvSpPr>
          <p:cNvPr id="6" name="Obdélník 5"/>
          <p:cNvSpPr/>
          <p:nvPr/>
        </p:nvSpPr>
        <p:spPr>
          <a:xfrm>
            <a:off x="7123113" y="3645960"/>
            <a:ext cx="3143250" cy="80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0,214m</a:t>
            </a: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214m</a:t>
            </a:r>
          </a:p>
        </p:txBody>
      </p:sp>
      <p:sp>
        <p:nvSpPr>
          <p:cNvPr id="9" name="Zaoblený obdélník 8"/>
          <p:cNvSpPr/>
          <p:nvPr/>
        </p:nvSpPr>
        <p:spPr>
          <a:xfrm>
            <a:off x="200570" y="5617029"/>
            <a:ext cx="1857375" cy="1014595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573383" y="5617028"/>
            <a:ext cx="1701075" cy="1014595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769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965770" y="1222884"/>
            <a:ext cx="4132262" cy="107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5,760km </a:t>
            </a:r>
            <a:r>
              <a:rPr lang="cs-CZ" sz="4800" dirty="0">
                <a:solidFill>
                  <a:schemeClr val="tx1"/>
                </a:solidFill>
              </a:rPr>
              <a:t>=…dm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294447"/>
            <a:ext cx="3143250" cy="692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57 </a:t>
            </a:r>
            <a:r>
              <a:rPr lang="cs-CZ" sz="4800" dirty="0">
                <a:solidFill>
                  <a:schemeClr val="tx1"/>
                </a:solidFill>
              </a:rPr>
              <a:t>6</a:t>
            </a:r>
            <a:r>
              <a:rPr lang="cs-CZ" sz="4800" dirty="0" smtClean="0">
                <a:solidFill>
                  <a:schemeClr val="tx1"/>
                </a:solidFill>
              </a:rPr>
              <a:t>00dm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7123113" y="3644744"/>
            <a:ext cx="3143250" cy="80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5</a:t>
            </a:r>
            <a:r>
              <a:rPr lang="cs-CZ" sz="4800" dirty="0" smtClean="0">
                <a:solidFill>
                  <a:schemeClr val="tx1"/>
                </a:solidFill>
              </a:rPr>
              <a:t> 760dm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smtClean="0">
                <a:solidFill>
                  <a:schemeClr val="tx1"/>
                </a:solidFill>
              </a:rPr>
              <a:t>576dm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9" name="Zaoblený obdélník 8"/>
          <p:cNvSpPr/>
          <p:nvPr/>
        </p:nvSpPr>
        <p:spPr>
          <a:xfrm>
            <a:off x="108395" y="5669281"/>
            <a:ext cx="1857375" cy="1032036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396140" y="5682743"/>
            <a:ext cx="1635761" cy="1018574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8" name="Šípka doprava 7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7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794405" y="1048809"/>
            <a:ext cx="4132262" cy="107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0,054km </a:t>
            </a:r>
            <a:r>
              <a:rPr lang="cs-CZ" sz="4800" dirty="0">
                <a:solidFill>
                  <a:schemeClr val="tx1"/>
                </a:solidFill>
              </a:rPr>
              <a:t>= … 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169585"/>
            <a:ext cx="3143250" cy="692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5400m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7123113" y="3561293"/>
            <a:ext cx="3143250" cy="80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540m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54m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9" name="Zaoblený obdélník 8"/>
          <p:cNvSpPr/>
          <p:nvPr/>
        </p:nvSpPr>
        <p:spPr>
          <a:xfrm>
            <a:off x="138642" y="5629123"/>
            <a:ext cx="1857375" cy="975407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420017" y="5653313"/>
            <a:ext cx="1779452" cy="975407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282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896004" y="1218143"/>
            <a:ext cx="4132262" cy="107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11,7dm </a:t>
            </a:r>
            <a:r>
              <a:rPr lang="cs-CZ" sz="4800" dirty="0">
                <a:solidFill>
                  <a:schemeClr val="tx1"/>
                </a:solidFill>
              </a:rPr>
              <a:t>= … 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305052"/>
            <a:ext cx="3143250" cy="692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1,17m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7123113" y="3650724"/>
            <a:ext cx="3143250" cy="80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0,117m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 smtClean="0">
                <a:solidFill>
                  <a:schemeClr val="tx1"/>
                </a:solidFill>
              </a:rPr>
              <a:t>117m</a:t>
            </a:r>
            <a:endParaRPr lang="cs-CZ" sz="4800" dirty="0">
              <a:solidFill>
                <a:schemeClr val="tx1"/>
              </a:solidFill>
            </a:endParaRPr>
          </a:p>
        </p:txBody>
      </p:sp>
      <p:sp>
        <p:nvSpPr>
          <p:cNvPr id="9" name="Zaoblený obdélník 8"/>
          <p:cNvSpPr/>
          <p:nvPr/>
        </p:nvSpPr>
        <p:spPr>
          <a:xfrm>
            <a:off x="174445" y="5656217"/>
            <a:ext cx="1857375" cy="949281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508070" y="5656216"/>
            <a:ext cx="1740264" cy="949281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89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500">
              <a:srgbClr val="D6E6F5"/>
            </a:gs>
            <a:gs pos="71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2029620" y="1302809"/>
            <a:ext cx="4132262" cy="107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37mm = … m</a:t>
            </a:r>
          </a:p>
        </p:txBody>
      </p:sp>
      <p:sp>
        <p:nvSpPr>
          <p:cNvPr id="5" name="Obdélník 4"/>
          <p:cNvSpPr/>
          <p:nvPr/>
        </p:nvSpPr>
        <p:spPr>
          <a:xfrm>
            <a:off x="7104063" y="2374372"/>
            <a:ext cx="3143250" cy="692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3,7m</a:t>
            </a:r>
          </a:p>
        </p:txBody>
      </p:sp>
      <p:sp>
        <p:nvSpPr>
          <p:cNvPr id="6" name="Obdélník 5"/>
          <p:cNvSpPr/>
          <p:nvPr/>
        </p:nvSpPr>
        <p:spPr>
          <a:xfrm>
            <a:off x="7104063" y="3663687"/>
            <a:ext cx="3143250" cy="80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0,37m</a:t>
            </a:r>
          </a:p>
        </p:txBody>
      </p:sp>
      <p:sp>
        <p:nvSpPr>
          <p:cNvPr id="7" name="Obdélník 6"/>
          <p:cNvSpPr/>
          <p:nvPr/>
        </p:nvSpPr>
        <p:spPr>
          <a:xfrm>
            <a:off x="7123113" y="5062539"/>
            <a:ext cx="3143250" cy="784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4800" dirty="0">
                <a:solidFill>
                  <a:schemeClr val="tx1"/>
                </a:solidFill>
              </a:rPr>
              <a:t>0,037m</a:t>
            </a:r>
          </a:p>
        </p:txBody>
      </p:sp>
      <p:sp>
        <p:nvSpPr>
          <p:cNvPr id="9" name="Zaoblený obdélník 8"/>
          <p:cNvSpPr/>
          <p:nvPr/>
        </p:nvSpPr>
        <p:spPr>
          <a:xfrm>
            <a:off x="172245" y="5682344"/>
            <a:ext cx="1857375" cy="936218"/>
          </a:xfrm>
          <a:prstGeom prst="roundRect">
            <a:avLst/>
          </a:prstGeom>
          <a:solidFill>
            <a:srgbClr val="FF00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NIE, NIE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0" name="Zaoblený obdélník 9"/>
          <p:cNvSpPr/>
          <p:nvPr/>
        </p:nvSpPr>
        <p:spPr>
          <a:xfrm>
            <a:off x="2435316" y="5682344"/>
            <a:ext cx="1701075" cy="936217"/>
          </a:xfrm>
          <a:prstGeom prst="roundRect">
            <a:avLst/>
          </a:prstGeom>
          <a:solidFill>
            <a:srgbClr val="FFFF00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s-CZ" sz="2400" b="1" dirty="0" smtClean="0">
                <a:solidFill>
                  <a:schemeClr val="tx1"/>
                </a:solidFill>
              </a:rPr>
              <a:t>VÝBORNE!</a:t>
            </a:r>
            <a:endParaRPr lang="cs-CZ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10829108" y="6086362"/>
            <a:ext cx="1018903" cy="47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6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180</Words>
  <Application>Microsoft Office PowerPoint</Application>
  <PresentationFormat>Širokouhlá</PresentationFormat>
  <Paragraphs>82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Stencil</vt:lpstr>
      <vt:lpstr>Motív balíka Office</vt:lpstr>
      <vt:lpstr>Precvičovanie  </vt:lpstr>
      <vt:lpstr>Zopakujme si: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Darilo sa?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Precvičovanie</dc:title>
  <dc:creator>Používateľ systému Windows</dc:creator>
  <cp:lastModifiedBy>Používateľ systému Windows</cp:lastModifiedBy>
  <cp:revision>20</cp:revision>
  <dcterms:created xsi:type="dcterms:W3CDTF">2019-01-26T20:08:37Z</dcterms:created>
  <dcterms:modified xsi:type="dcterms:W3CDTF">2019-02-01T21:20:50Z</dcterms:modified>
</cp:coreProperties>
</file>