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72" r:id="rId5"/>
    <p:sldId id="274" r:id="rId6"/>
    <p:sldId id="273" r:id="rId7"/>
    <p:sldId id="27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32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68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975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2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621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493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986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713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34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4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7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99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1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3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23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2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2CF621-BC3E-4042-BB1F-99453EABB664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23BA54-A997-444C-A2DF-DEA5E39B44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14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5229225"/>
          </a:xfrm>
        </p:spPr>
        <p:txBody>
          <a:bodyPr anchor="ctr">
            <a:normAutofit/>
          </a:bodyPr>
          <a:lstStyle/>
          <a:p>
            <a:r>
              <a:rPr lang="sk-SK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</a:t>
            </a:r>
            <a:endParaRPr lang="sk-SK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2947989" y="2952750"/>
            <a:ext cx="629602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teraz si povieme čo je to obsah a ako ho vypočítať.</a:t>
            </a:r>
            <a:endParaRPr lang="sk-SK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435531"/>
            <a:ext cx="10515600" cy="1325563"/>
          </a:xfrm>
        </p:spPr>
        <p:txBody>
          <a:bodyPr/>
          <a:lstStyle/>
          <a:p>
            <a:pPr algn="ctr"/>
            <a:r>
              <a:rPr lang="sk-SK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OBSAH?</a:t>
            </a:r>
            <a:endParaRPr lang="sk-SK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ástupný objekt pre obsah 8"/>
          <p:cNvSpPr>
            <a:spLocks noGrp="1"/>
          </p:cNvSpPr>
          <p:nvPr>
            <p:ph sz="quarter" idx="13"/>
          </p:nvPr>
        </p:nvSpPr>
        <p:spPr>
          <a:xfrm>
            <a:off x="0" y="1929918"/>
            <a:ext cx="12192000" cy="1065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 je veľkosť plochy, ktorú pokrýva rovinný útvar. (všetko čo je dnu).</a:t>
            </a:r>
          </a:p>
          <a:p>
            <a:pPr marL="0" indent="0" algn="ctr">
              <a:buNone/>
            </a:pPr>
            <a:r>
              <a:rPr lang="sk-SK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Označujeme ho S</a:t>
            </a:r>
            <a:endParaRPr lang="sk-SK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7045236" y="3139179"/>
            <a:ext cx="2938597" cy="2828118"/>
            <a:chOff x="6777717" y="3164701"/>
            <a:chExt cx="2938597" cy="2828118"/>
          </a:xfrm>
        </p:grpSpPr>
        <p:sp>
          <p:nvSpPr>
            <p:cNvPr id="11" name="Obdĺžnik 10"/>
            <p:cNvSpPr/>
            <p:nvPr/>
          </p:nvSpPr>
          <p:spPr>
            <a:xfrm>
              <a:off x="7210697" y="3457303"/>
              <a:ext cx="2090057" cy="2011680"/>
            </a:xfrm>
            <a:prstGeom prst="rect">
              <a:avLst/>
            </a:prstGeom>
            <a:solidFill>
              <a:srgbClr val="FE626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Zástupný objekt pre obsah 3"/>
            <p:cNvSpPr txBox="1">
              <a:spLocks/>
            </p:cNvSpPr>
            <p:nvPr/>
          </p:nvSpPr>
          <p:spPr>
            <a:xfrm>
              <a:off x="7965893" y="5552850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13" name="Zástupný objekt pre obsah 3"/>
            <p:cNvSpPr txBox="1">
              <a:spLocks/>
            </p:cNvSpPr>
            <p:nvPr/>
          </p:nvSpPr>
          <p:spPr>
            <a:xfrm>
              <a:off x="9246053" y="4261896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14" name="Zástupný objekt pre obsah 3"/>
            <p:cNvSpPr txBox="1">
              <a:spLocks/>
            </p:cNvSpPr>
            <p:nvPr/>
          </p:nvSpPr>
          <p:spPr>
            <a:xfrm>
              <a:off x="9246053" y="3164702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/>
                <a:t>C</a:t>
              </a:r>
            </a:p>
          </p:txBody>
        </p:sp>
        <p:sp>
          <p:nvSpPr>
            <p:cNvPr id="15" name="Zástupný objekt pre obsah 3"/>
            <p:cNvSpPr txBox="1">
              <a:spLocks/>
            </p:cNvSpPr>
            <p:nvPr/>
          </p:nvSpPr>
          <p:spPr>
            <a:xfrm>
              <a:off x="9214483" y="5440679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B</a:t>
              </a:r>
              <a:endParaRPr lang="sk-SK" dirty="0"/>
            </a:p>
          </p:txBody>
        </p:sp>
        <p:sp>
          <p:nvSpPr>
            <p:cNvPr id="16" name="Zástupný objekt pre obsah 3"/>
            <p:cNvSpPr txBox="1">
              <a:spLocks/>
            </p:cNvSpPr>
            <p:nvPr/>
          </p:nvSpPr>
          <p:spPr>
            <a:xfrm>
              <a:off x="6823982" y="5461595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17" name="Zástupný objekt pre obsah 3"/>
            <p:cNvSpPr txBox="1">
              <a:spLocks/>
            </p:cNvSpPr>
            <p:nvPr/>
          </p:nvSpPr>
          <p:spPr>
            <a:xfrm>
              <a:off x="6777717" y="3164701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/>
                <a:t>D</a:t>
              </a: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1084083" y="3173015"/>
            <a:ext cx="4435380" cy="2758259"/>
            <a:chOff x="1084083" y="3173015"/>
            <a:chExt cx="4435380" cy="2758259"/>
          </a:xfrm>
        </p:grpSpPr>
        <p:sp>
          <p:nvSpPr>
            <p:cNvPr id="10" name="Obdĺžnik 9"/>
            <p:cNvSpPr/>
            <p:nvPr/>
          </p:nvSpPr>
          <p:spPr>
            <a:xfrm>
              <a:off x="1491887" y="3431083"/>
              <a:ext cx="3553097" cy="2011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Zástupný objekt pre obsah 3"/>
            <p:cNvSpPr txBox="1">
              <a:spLocks/>
            </p:cNvSpPr>
            <p:nvPr/>
          </p:nvSpPr>
          <p:spPr>
            <a:xfrm>
              <a:off x="3241087" y="5469908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19" name="Zástupný objekt pre obsah 3"/>
            <p:cNvSpPr txBox="1">
              <a:spLocks/>
            </p:cNvSpPr>
            <p:nvPr/>
          </p:nvSpPr>
          <p:spPr>
            <a:xfrm>
              <a:off x="5049202" y="4333254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/>
                <a:t>b</a:t>
              </a:r>
            </a:p>
          </p:txBody>
        </p:sp>
        <p:sp>
          <p:nvSpPr>
            <p:cNvPr id="20" name="Zástupný objekt pre obsah 3"/>
            <p:cNvSpPr txBox="1">
              <a:spLocks/>
            </p:cNvSpPr>
            <p:nvPr/>
          </p:nvSpPr>
          <p:spPr>
            <a:xfrm>
              <a:off x="4941984" y="3173015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/>
                <a:t>C</a:t>
              </a:r>
            </a:p>
          </p:txBody>
        </p:sp>
        <p:sp>
          <p:nvSpPr>
            <p:cNvPr id="21" name="Zástupný objekt pre obsah 3"/>
            <p:cNvSpPr txBox="1">
              <a:spLocks/>
            </p:cNvSpPr>
            <p:nvPr/>
          </p:nvSpPr>
          <p:spPr>
            <a:xfrm>
              <a:off x="4961438" y="5440679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B</a:t>
              </a:r>
              <a:endParaRPr lang="sk-SK" dirty="0"/>
            </a:p>
          </p:txBody>
        </p:sp>
        <p:sp>
          <p:nvSpPr>
            <p:cNvPr id="22" name="Zástupný objekt pre obsah 3"/>
            <p:cNvSpPr txBox="1">
              <a:spLocks/>
            </p:cNvSpPr>
            <p:nvPr/>
          </p:nvSpPr>
          <p:spPr>
            <a:xfrm>
              <a:off x="1130348" y="5491305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23" name="Zástupný objekt pre obsah 3"/>
            <p:cNvSpPr txBox="1">
              <a:spLocks/>
            </p:cNvSpPr>
            <p:nvPr/>
          </p:nvSpPr>
          <p:spPr>
            <a:xfrm>
              <a:off x="1084083" y="3194411"/>
              <a:ext cx="470261" cy="439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k-SK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1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H="1">
            <a:off x="269964" y="1259533"/>
            <a:ext cx="4162697" cy="1114697"/>
          </a:xfrm>
        </p:spPr>
        <p:txBody>
          <a:bodyPr>
            <a:normAutofit/>
          </a:bodyPr>
          <a:lstStyle/>
          <a:p>
            <a:r>
              <a:rPr lang="sk-SK" sz="2200" cap="none" dirty="0" smtClean="0"/>
              <a:t>Urči obsah daných štvoruholníkov:</a:t>
            </a:r>
            <a:endParaRPr lang="sk-SK" sz="2200" cap="none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3"/>
          </p:nvPr>
        </p:nvSpPr>
        <p:spPr>
          <a:xfrm>
            <a:off x="68575" y="2670819"/>
            <a:ext cx="4832213" cy="3857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Vedel by si vytvoriť štvoruholníky ktoré majú obsah (ako by vyzerali)?</a:t>
            </a:r>
          </a:p>
          <a:p>
            <a:pPr marL="457200" indent="-457200">
              <a:buAutoNum type="alphaLcParenR"/>
            </a:pPr>
            <a:r>
              <a:rPr lang="sk-SK" sz="2200" dirty="0" smtClean="0">
                <a:latin typeface="+mj-lt"/>
              </a:rPr>
              <a:t>25</a:t>
            </a:r>
          </a:p>
          <a:p>
            <a:pPr marL="457200" indent="-457200">
              <a:buAutoNum type="alphaLcParenR"/>
            </a:pPr>
            <a:r>
              <a:rPr lang="sk-SK" sz="2200" dirty="0" smtClean="0">
                <a:latin typeface="+mj-lt"/>
              </a:rPr>
              <a:t>12</a:t>
            </a:r>
          </a:p>
          <a:p>
            <a:pPr marL="457200" indent="-457200">
              <a:buAutoNum type="alphaLcParenR"/>
            </a:pPr>
            <a:r>
              <a:rPr lang="sk-SK" sz="2200" dirty="0" smtClean="0">
                <a:latin typeface="+mj-lt"/>
              </a:rPr>
              <a:t>16</a:t>
            </a:r>
          </a:p>
          <a:p>
            <a:pPr marL="457200" indent="-457200">
              <a:buAutoNum type="alphaLcParenR"/>
            </a:pPr>
            <a:r>
              <a:rPr lang="sk-SK" sz="2200" dirty="0" smtClean="0">
                <a:latin typeface="+mj-lt"/>
              </a:rPr>
              <a:t>8</a:t>
            </a:r>
          </a:p>
          <a:p>
            <a:pPr marL="457200" indent="-457200">
              <a:buAutoNum type="alphaLcParenR"/>
            </a:pPr>
            <a:r>
              <a:rPr lang="sk-SK" sz="2200" dirty="0" smtClean="0">
                <a:latin typeface="+mj-lt"/>
              </a:rPr>
              <a:t>10</a:t>
            </a:r>
          </a:p>
          <a:p>
            <a:pPr marL="0" indent="0" algn="ctr">
              <a:buNone/>
            </a:pPr>
            <a:endParaRPr lang="sk-SK" sz="2200" dirty="0">
              <a:latin typeface="+mj-lt"/>
            </a:endParaRPr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88" y="236196"/>
            <a:ext cx="7171430" cy="3161370"/>
          </a:xfrm>
          <a:prstGeom prst="rect">
            <a:avLst/>
          </a:prstGeom>
        </p:spPr>
      </p:pic>
      <p:sp>
        <p:nvSpPr>
          <p:cNvPr id="10" name="Nadpis 1"/>
          <p:cNvSpPr txBox="1">
            <a:spLocks/>
          </p:cNvSpPr>
          <p:nvPr/>
        </p:nvSpPr>
        <p:spPr>
          <a:xfrm flipH="1">
            <a:off x="6559730" y="4250939"/>
            <a:ext cx="4162697" cy="111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cap="none" dirty="0" smtClean="0"/>
              <a:t>Vieš určiť obsah aj bez toho aby si počítal všetky štvorčeky?</a:t>
            </a:r>
            <a:endParaRPr lang="sk-SK" sz="2400" cap="none" dirty="0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 flipH="1">
            <a:off x="2351311" y="4086075"/>
            <a:ext cx="1868263" cy="256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sk-SK" sz="2400" cap="none" dirty="0"/>
          </a:p>
        </p:txBody>
      </p:sp>
      <p:sp>
        <p:nvSpPr>
          <p:cNvPr id="14" name="Zástupný objekt pre obsah 7"/>
          <p:cNvSpPr txBox="1">
            <a:spLocks/>
          </p:cNvSpPr>
          <p:nvPr/>
        </p:nvSpPr>
        <p:spPr>
          <a:xfrm>
            <a:off x="2495078" y="3969733"/>
            <a:ext cx="985240" cy="279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f) 13</a:t>
            </a:r>
            <a:endParaRPr lang="sk-SK" sz="2200" cap="none" dirty="0">
              <a:latin typeface="+mj-lt"/>
            </a:endParaRPr>
          </a:p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g) 25</a:t>
            </a:r>
            <a:endParaRPr lang="sk-SK" sz="2200" cap="none" dirty="0">
              <a:latin typeface="+mj-lt"/>
            </a:endParaRPr>
          </a:p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h) 14</a:t>
            </a:r>
          </a:p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i) 30</a:t>
            </a:r>
          </a:p>
          <a:p>
            <a:pPr marL="0" indent="0">
              <a:buNone/>
            </a:pPr>
            <a:r>
              <a:rPr lang="sk-SK" sz="2200" cap="none" dirty="0" smtClean="0">
                <a:latin typeface="+mj-lt"/>
              </a:rPr>
              <a:t>j) 18</a:t>
            </a:r>
          </a:p>
          <a:p>
            <a:pPr marL="514350" indent="-514350">
              <a:buAutoNum type="romanLcParenR"/>
            </a:pPr>
            <a:endParaRPr lang="sk-SK" sz="2200" cap="none" dirty="0" smtClean="0"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sk-SK" sz="22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74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0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5619750"/>
          </a:xfrm>
        </p:spPr>
        <p:txBody>
          <a:bodyPr anchor="ctr">
            <a:normAutofit/>
          </a:bodyPr>
          <a:lstStyle/>
          <a:p>
            <a:r>
              <a:rPr lang="sk-SK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Jednotky Obsahu</a:t>
            </a:r>
            <a:endParaRPr lang="sk-SK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752726" y="3209925"/>
            <a:ext cx="629602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Skôr ako si povieme čo je to obsah, musíme sa naučiť aké mame jednotky obsahu a pracovať s nimi.</a:t>
            </a:r>
            <a:endParaRPr lang="sk-SK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151261" y="3098348"/>
            <a:ext cx="46652" cy="457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899418" y="2917953"/>
            <a:ext cx="342123" cy="363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6726401" y="1481622"/>
            <a:ext cx="3685590" cy="35051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Zástupný objekt pre obsah 3"/>
          <p:cNvSpPr txBox="1">
            <a:spLocks/>
          </p:cNvSpPr>
          <p:nvPr/>
        </p:nvSpPr>
        <p:spPr>
          <a:xfrm>
            <a:off x="10211966" y="3010385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1dm</a:t>
            </a:r>
            <a:endParaRPr lang="sk-SK" sz="2200" dirty="0"/>
          </a:p>
        </p:txBody>
      </p:sp>
      <p:sp>
        <p:nvSpPr>
          <p:cNvPr id="8" name="Zástupný objekt pre obsah 3"/>
          <p:cNvSpPr txBox="1">
            <a:spLocks/>
          </p:cNvSpPr>
          <p:nvPr/>
        </p:nvSpPr>
        <p:spPr>
          <a:xfrm>
            <a:off x="7792908" y="5077310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1dm</a:t>
            </a:r>
            <a:endParaRPr lang="sk-SK" sz="2200" dirty="0"/>
          </a:p>
        </p:txBody>
      </p:sp>
      <p:sp>
        <p:nvSpPr>
          <p:cNvPr id="9" name="Zástupný objekt pre obsah 3"/>
          <p:cNvSpPr txBox="1">
            <a:spLocks/>
          </p:cNvSpPr>
          <p:nvPr/>
        </p:nvSpPr>
        <p:spPr>
          <a:xfrm rot="19222135">
            <a:off x="7165507" y="2879448"/>
            <a:ext cx="2880571" cy="987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7200" dirty="0" smtClean="0">
                <a:solidFill>
                  <a:schemeClr val="bg1"/>
                </a:solidFill>
              </a:rPr>
              <a:t>1dm</a:t>
            </a:r>
            <a:r>
              <a:rPr lang="sk-SK" sz="7200" baseline="30000" dirty="0">
                <a:solidFill>
                  <a:schemeClr val="bg1"/>
                </a:solidFill>
              </a:rPr>
              <a:t>2</a:t>
            </a:r>
            <a:endParaRPr lang="sk-SK" sz="7200" dirty="0">
              <a:solidFill>
                <a:schemeClr val="bg1"/>
              </a:solidFill>
            </a:endParaRPr>
          </a:p>
        </p:txBody>
      </p:sp>
      <p:sp>
        <p:nvSpPr>
          <p:cNvPr id="10" name="Zástupný objekt pre obsah 3"/>
          <p:cNvSpPr txBox="1">
            <a:spLocks/>
          </p:cNvSpPr>
          <p:nvPr/>
        </p:nvSpPr>
        <p:spPr>
          <a:xfrm>
            <a:off x="3494216" y="3380721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1cm</a:t>
            </a:r>
            <a:endParaRPr lang="sk-SK" sz="2200" dirty="0"/>
          </a:p>
        </p:txBody>
      </p:sp>
      <p:sp>
        <p:nvSpPr>
          <p:cNvPr id="11" name="Zástupný objekt pre obsah 3"/>
          <p:cNvSpPr txBox="1">
            <a:spLocks/>
          </p:cNvSpPr>
          <p:nvPr/>
        </p:nvSpPr>
        <p:spPr>
          <a:xfrm>
            <a:off x="4085544" y="2933046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1cm</a:t>
            </a:r>
            <a:endParaRPr lang="sk-SK" sz="2200" dirty="0"/>
          </a:p>
        </p:txBody>
      </p:sp>
      <p:sp>
        <p:nvSpPr>
          <p:cNvPr id="12" name="Zástupný objekt pre obsah 3"/>
          <p:cNvSpPr txBox="1">
            <a:spLocks/>
          </p:cNvSpPr>
          <p:nvPr/>
        </p:nvSpPr>
        <p:spPr>
          <a:xfrm rot="19730048">
            <a:off x="3681376" y="3006312"/>
            <a:ext cx="856753" cy="30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1000" dirty="0" smtClean="0">
                <a:solidFill>
                  <a:schemeClr val="bg1"/>
                </a:solidFill>
              </a:rPr>
              <a:t>1cm</a:t>
            </a:r>
            <a:r>
              <a:rPr lang="sk-SK" sz="1000" baseline="30000" dirty="0" smtClean="0">
                <a:solidFill>
                  <a:schemeClr val="bg1"/>
                </a:solidFill>
              </a:rPr>
              <a:t>2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13" name="Zástupný objekt pre obsah 3"/>
          <p:cNvSpPr txBox="1">
            <a:spLocks/>
          </p:cNvSpPr>
          <p:nvPr/>
        </p:nvSpPr>
        <p:spPr>
          <a:xfrm>
            <a:off x="514396" y="3339097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1mm</a:t>
            </a:r>
            <a:endParaRPr lang="sk-SK" sz="2200" dirty="0"/>
          </a:p>
        </p:txBody>
      </p:sp>
      <p:sp>
        <p:nvSpPr>
          <p:cNvPr id="14" name="Zástupný objekt pre obsah 3"/>
          <p:cNvSpPr txBox="1">
            <a:spLocks/>
          </p:cNvSpPr>
          <p:nvPr/>
        </p:nvSpPr>
        <p:spPr>
          <a:xfrm>
            <a:off x="1258561" y="2935522"/>
            <a:ext cx="115252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 smtClean="0"/>
              <a:t>1mm</a:t>
            </a:r>
            <a:endParaRPr lang="sk-SK" sz="2200" dirty="0"/>
          </a:p>
        </p:txBody>
      </p:sp>
      <p:cxnSp>
        <p:nvCxnSpPr>
          <p:cNvPr id="16" name="Rovná spojovacia šípka 15"/>
          <p:cNvCxnSpPr>
            <a:endCxn id="3" idx="0"/>
          </p:cNvCxnSpPr>
          <p:nvPr/>
        </p:nvCxnSpPr>
        <p:spPr>
          <a:xfrm flipH="1">
            <a:off x="1174587" y="2276475"/>
            <a:ext cx="168438" cy="82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ástupný objekt pre obsah 3"/>
          <p:cNvSpPr txBox="1">
            <a:spLocks/>
          </p:cNvSpPr>
          <p:nvPr/>
        </p:nvSpPr>
        <p:spPr>
          <a:xfrm>
            <a:off x="812956" y="2034296"/>
            <a:ext cx="1331430" cy="326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200" dirty="0" smtClean="0"/>
              <a:t>1mm</a:t>
            </a:r>
            <a:r>
              <a:rPr lang="sk-SK" sz="2200" baseline="30000" dirty="0" smtClean="0"/>
              <a:t>2</a:t>
            </a:r>
            <a:endParaRPr lang="sk-SK" sz="2200" dirty="0"/>
          </a:p>
        </p:txBody>
      </p:sp>
      <p:sp>
        <p:nvSpPr>
          <p:cNvPr id="18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k-SK" cap="none" dirty="0" smtClean="0"/>
              <a:t>Grafické porovnanie</a:t>
            </a:r>
            <a:endParaRPr lang="sk-SK" cap="none" dirty="0"/>
          </a:p>
        </p:txBody>
      </p:sp>
    </p:spTree>
    <p:extLst>
      <p:ext uri="{BB962C8B-B14F-4D97-AF65-F5344CB8AC3E}">
        <p14:creationId xmlns:p14="http://schemas.microsoft.com/office/powerpoint/2010/main" val="19244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k-SK" cap="none" dirty="0" smtClean="0"/>
              <a:t>Jednotky obsahu</a:t>
            </a:r>
            <a:endParaRPr lang="sk-SK" cap="none" dirty="0"/>
          </a:p>
        </p:txBody>
      </p:sp>
      <p:sp>
        <p:nvSpPr>
          <p:cNvPr id="8" name="Zástupný objekt pre obsah 8"/>
          <p:cNvSpPr txBox="1">
            <a:spLocks/>
          </p:cNvSpPr>
          <p:nvPr/>
        </p:nvSpPr>
        <p:spPr>
          <a:xfrm>
            <a:off x="570723" y="1361827"/>
            <a:ext cx="2971800" cy="59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sz="2200" dirty="0" smtClean="0"/>
              <a:t>Staro - nové jednotky:</a:t>
            </a:r>
            <a:endParaRPr lang="sk-SK" sz="2200" dirty="0"/>
          </a:p>
        </p:txBody>
      </p:sp>
      <p:sp>
        <p:nvSpPr>
          <p:cNvPr id="9" name="Zástupný objekt pre obsah 8"/>
          <p:cNvSpPr txBox="1">
            <a:spLocks/>
          </p:cNvSpPr>
          <p:nvPr/>
        </p:nvSpPr>
        <p:spPr>
          <a:xfrm>
            <a:off x="3542523" y="1319024"/>
            <a:ext cx="4059205" cy="266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cap="none" dirty="0" smtClean="0"/>
              <a:t>mm</a:t>
            </a:r>
            <a:r>
              <a:rPr lang="sk-SK" sz="2200" cap="none" baseline="30000" dirty="0" smtClean="0"/>
              <a:t>2 </a:t>
            </a:r>
            <a:r>
              <a:rPr lang="sk-SK" sz="2200" cap="none" dirty="0" smtClean="0"/>
              <a:t>- milimeter štvorcový</a:t>
            </a:r>
          </a:p>
          <a:p>
            <a:pPr marL="0" indent="0">
              <a:buNone/>
            </a:pPr>
            <a:r>
              <a:rPr lang="sk-SK" sz="2200" cap="none" dirty="0" smtClean="0"/>
              <a:t>cm</a:t>
            </a:r>
            <a:r>
              <a:rPr lang="sk-SK" sz="2200" cap="none" baseline="30000" dirty="0" smtClean="0"/>
              <a:t>2 </a:t>
            </a:r>
            <a:r>
              <a:rPr lang="sk-SK" sz="2200" cap="none" dirty="0" smtClean="0"/>
              <a:t>- centimeter štvorcový</a:t>
            </a:r>
          </a:p>
          <a:p>
            <a:pPr marL="0" indent="0">
              <a:buNone/>
            </a:pPr>
            <a:r>
              <a:rPr lang="sk-SK" sz="2200" cap="none" dirty="0" smtClean="0"/>
              <a:t>dm</a:t>
            </a:r>
            <a:r>
              <a:rPr lang="sk-SK" sz="2200" cap="none" baseline="30000" dirty="0" smtClean="0"/>
              <a:t>2 </a:t>
            </a:r>
            <a:r>
              <a:rPr lang="sk-SK" sz="2200" cap="none" dirty="0" smtClean="0"/>
              <a:t>- decimeter štvorcový</a:t>
            </a:r>
          </a:p>
          <a:p>
            <a:pPr marL="0" indent="0">
              <a:buNone/>
            </a:pPr>
            <a:r>
              <a:rPr lang="sk-SK" sz="2200" cap="none" dirty="0" smtClean="0"/>
              <a:t>m</a:t>
            </a:r>
            <a:r>
              <a:rPr lang="sk-SK" sz="2200" cap="none" baseline="30000" dirty="0" smtClean="0"/>
              <a:t>2 </a:t>
            </a:r>
            <a:r>
              <a:rPr lang="sk-SK" sz="2200" cap="none" dirty="0" smtClean="0"/>
              <a:t>- meter štvorcový</a:t>
            </a:r>
          </a:p>
          <a:p>
            <a:pPr marL="0" indent="0">
              <a:buNone/>
            </a:pPr>
            <a:r>
              <a:rPr lang="sk-SK" sz="2200" cap="none" dirty="0" smtClean="0"/>
              <a:t>km</a:t>
            </a:r>
            <a:r>
              <a:rPr lang="sk-SK" sz="2200" cap="none" baseline="30000" dirty="0" smtClean="0"/>
              <a:t>2 </a:t>
            </a:r>
            <a:r>
              <a:rPr lang="sk-SK" sz="2200" cap="none" dirty="0" smtClean="0"/>
              <a:t>- kilometer štvorcový</a:t>
            </a:r>
          </a:p>
        </p:txBody>
      </p:sp>
    </p:spTree>
    <p:extLst>
      <p:ext uri="{BB962C8B-B14F-4D97-AF65-F5344CB8AC3E}">
        <p14:creationId xmlns:p14="http://schemas.microsoft.com/office/powerpoint/2010/main" val="41956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1765" y="2555875"/>
            <a:ext cx="7326313" cy="1422399"/>
          </a:xfrm>
        </p:spPr>
        <p:txBody>
          <a:bodyPr>
            <a:normAutofit/>
          </a:bodyPr>
          <a:lstStyle/>
          <a:p>
            <a:r>
              <a:rPr lang="sk-SK" sz="5400" cap="none" dirty="0" smtClean="0"/>
              <a:t>Super ste šikovný </a:t>
            </a:r>
            <a:endParaRPr lang="sk-SK" sz="5400" cap="none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75" y="473075"/>
            <a:ext cx="2984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Kvapka</Template>
  <TotalTime>4</TotalTime>
  <Words>164</Words>
  <Application>Microsoft Office PowerPoint</Application>
  <PresentationFormat>Širokouhlá</PresentationFormat>
  <Paragraphs>50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Kvapka</vt:lpstr>
      <vt:lpstr>Obsah</vt:lpstr>
      <vt:lpstr>Čo je to OBSAH?</vt:lpstr>
      <vt:lpstr>Urči obsah daných štvoruholníkov:</vt:lpstr>
      <vt:lpstr>Jednotky Obsahu</vt:lpstr>
      <vt:lpstr>Grafické porovnanie</vt:lpstr>
      <vt:lpstr>Jednotky obsahu</vt:lpstr>
      <vt:lpstr>Super ste šikovný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a Jednotky obsahu</dc:title>
  <dc:creator>vlastník</dc:creator>
  <cp:lastModifiedBy>Dušan Andraško</cp:lastModifiedBy>
  <cp:revision>2</cp:revision>
  <dcterms:created xsi:type="dcterms:W3CDTF">2020-05-21T16:23:33Z</dcterms:created>
  <dcterms:modified xsi:type="dcterms:W3CDTF">2022-03-03T05:49:26Z</dcterms:modified>
</cp:coreProperties>
</file>