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302" r:id="rId3"/>
    <p:sldId id="307" r:id="rId4"/>
    <p:sldId id="304" r:id="rId5"/>
    <p:sldId id="305" r:id="rId6"/>
    <p:sldId id="308" r:id="rId7"/>
    <p:sldId id="306" r:id="rId8"/>
    <p:sldId id="257" r:id="rId9"/>
  </p:sldIdLst>
  <p:sldSz cx="9144000" cy="6858000" type="screen4x3"/>
  <p:notesSz cx="9875838" cy="679926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952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5594025" y="0"/>
            <a:ext cx="427952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4F7F8-E40B-43EA-8202-B5757C836B37}" type="datetimeFigureOut">
              <a:rPr lang="sk-SK" smtClean="0"/>
              <a:t>3. 6. 2022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1" y="6458121"/>
            <a:ext cx="427952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5594025" y="6458121"/>
            <a:ext cx="427952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B6323-D2F7-4123-B27C-4D7515AE51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8302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EB07-F217-43DC-A688-325D882924EA}" type="datetimeFigureOut">
              <a:rPr lang="sk-SK" smtClean="0"/>
              <a:pPr/>
              <a:t>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JPG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02624" cy="1470025"/>
          </a:xfrm>
        </p:spPr>
        <p:txBody>
          <a:bodyPr>
            <a:normAutofit/>
          </a:bodyPr>
          <a:lstStyle/>
          <a:p>
            <a:r>
              <a:rPr lang="sk-SK" dirty="0" smtClean="0"/>
              <a:t>Uhly rovín</a:t>
            </a:r>
            <a:br>
              <a:rPr lang="sk-SK" dirty="0" smtClean="0"/>
            </a:br>
            <a:r>
              <a:rPr lang="sk-SK" dirty="0" smtClean="0"/>
              <a:t>v priestore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368152"/>
          </a:xfrm>
        </p:spPr>
        <p:txBody>
          <a:bodyPr>
            <a:normAutofit/>
          </a:bodyPr>
          <a:lstStyle/>
          <a:p>
            <a:r>
              <a:rPr lang="sk-SK" dirty="0"/>
              <a:t>S</a:t>
            </a:r>
            <a:r>
              <a:rPr lang="sk-SK" dirty="0" smtClean="0"/>
              <a:t>tereometria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Uhol dvoch rovín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u="sng" dirty="0" err="1" smtClean="0">
                <a:solidFill>
                  <a:srgbClr val="00B050"/>
                </a:solidFill>
              </a:rPr>
              <a:t>Def</a:t>
            </a:r>
            <a:r>
              <a:rPr lang="sk-SK" b="1" u="sng" dirty="0" smtClean="0">
                <a:solidFill>
                  <a:srgbClr val="00B050"/>
                </a:solidFill>
              </a:rPr>
              <a:t>.: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Veľkosť uhla dvoch rovín v priestore je veľkosť uhla ich priesečníc s rovinou kolmou na obe tieto roviny.</a:t>
            </a:r>
          </a:p>
        </p:txBody>
      </p:sp>
    </p:spTree>
    <p:extLst>
      <p:ext uri="{BB962C8B-B14F-4D97-AF65-F5344CB8AC3E}">
        <p14:creationId xmlns:p14="http://schemas.microsoft.com/office/powerpoint/2010/main" val="396244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Uhol dvoch rovín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1553198" y="1482543"/>
            <a:ext cx="6309221" cy="3365501"/>
            <a:chOff x="667097" y="1532035"/>
            <a:chExt cx="7135901" cy="3927918"/>
          </a:xfrm>
        </p:grpSpPr>
        <p:sp>
          <p:nvSpPr>
            <p:cNvPr id="6" name="Kosodĺžnik 5"/>
            <p:cNvSpPr/>
            <p:nvPr/>
          </p:nvSpPr>
          <p:spPr>
            <a:xfrm>
              <a:off x="1525387" y="3757142"/>
              <a:ext cx="5976664" cy="1702811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5088771" y="493955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i="1" dirty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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3035625" y="4198842"/>
              <a:ext cx="4767373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lokTextu 12"/>
            <p:cNvSpPr txBox="1"/>
            <p:nvPr/>
          </p:nvSpPr>
          <p:spPr>
            <a:xfrm>
              <a:off x="7476466" y="4215902"/>
              <a:ext cx="303288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rgbClr val="FF0000"/>
                  </a:solidFill>
                </a:rPr>
                <a:t>a</a:t>
              </a:r>
              <a:endParaRPr lang="sk-SK" sz="600" i="1" dirty="0">
                <a:solidFill>
                  <a:srgbClr val="FF0000"/>
                </a:solidFill>
              </a:endParaRPr>
            </a:p>
          </p:txBody>
        </p:sp>
        <p:sp>
          <p:nvSpPr>
            <p:cNvPr id="14" name="Kosodĺžnik 13"/>
            <p:cNvSpPr/>
            <p:nvPr/>
          </p:nvSpPr>
          <p:spPr>
            <a:xfrm rot="19247832">
              <a:off x="667097" y="2983825"/>
              <a:ext cx="4157470" cy="1256931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8" name="Rovná spojnica 7"/>
            <p:cNvCxnSpPr/>
            <p:nvPr/>
          </p:nvCxnSpPr>
          <p:spPr>
            <a:xfrm flipV="1">
              <a:off x="3035625" y="1584765"/>
              <a:ext cx="528263" cy="261407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lokTextu 18"/>
            <p:cNvSpPr txBox="1"/>
            <p:nvPr/>
          </p:nvSpPr>
          <p:spPr>
            <a:xfrm>
              <a:off x="1951117" y="338781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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3563888" y="1532035"/>
              <a:ext cx="303288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rgbClr val="FF0000"/>
                  </a:solidFill>
                </a:rPr>
                <a:t>b</a:t>
              </a:r>
              <a:endParaRPr lang="sk-SK" sz="6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Skupina 17"/>
          <p:cNvGrpSpPr/>
          <p:nvPr/>
        </p:nvGrpSpPr>
        <p:grpSpPr>
          <a:xfrm>
            <a:off x="3460204" y="3119564"/>
            <a:ext cx="1141923" cy="1214718"/>
            <a:chOff x="4139952" y="4340895"/>
            <a:chExt cx="462237" cy="720148"/>
          </a:xfrm>
        </p:grpSpPr>
        <p:sp>
          <p:nvSpPr>
            <p:cNvPr id="20" name="Oblúk 19"/>
            <p:cNvSpPr/>
            <p:nvPr/>
          </p:nvSpPr>
          <p:spPr>
            <a:xfrm>
              <a:off x="4139952" y="4340895"/>
              <a:ext cx="276219" cy="720148"/>
            </a:xfrm>
            <a:prstGeom prst="arc">
              <a:avLst>
                <a:gd name="adj1" fmla="val 16200000"/>
                <a:gd name="adj2" fmla="val 627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4278061" y="450066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b="1" i="1" dirty="0" smtClean="0">
                  <a:solidFill>
                    <a:srgbClr val="FF0000"/>
                  </a:solidFill>
                  <a:sym typeface="Symbol"/>
                </a:rPr>
                <a:t></a:t>
              </a:r>
              <a:endParaRPr lang="sk-S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1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7 cm. Vypočítajte uhol roviny ABG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1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3701008"/>
          </a:xfrm>
        </p:spPr>
        <p:txBody>
          <a:bodyPr>
            <a:normAutofit lnSpcReduction="10000"/>
          </a:bodyPr>
          <a:lstStyle/>
          <a:p>
            <a:pPr marL="0">
              <a:buNone/>
            </a:pPr>
            <a:r>
              <a:rPr lang="sk-SK" dirty="0" smtClean="0"/>
              <a:t>Kocka A-H má hranu dĺžky 6 cm. Načrtnite ju a vypočítajte uhol:</a:t>
            </a:r>
          </a:p>
          <a:p>
            <a:pPr marL="971550" lvl="2" indent="-514350">
              <a:buFont typeface="Arial" pitchFamily="34" charset="0"/>
              <a:buAutoNum type="alphaLcParenR"/>
            </a:pPr>
            <a:r>
              <a:rPr lang="sk-SK" dirty="0"/>
              <a:t>roviny </a:t>
            </a:r>
            <a:r>
              <a:rPr lang="sk-SK" dirty="0" smtClean="0"/>
              <a:t>ADH a </a:t>
            </a:r>
            <a:r>
              <a:rPr lang="sk-SK" dirty="0"/>
              <a:t>roviny ABC,</a:t>
            </a:r>
          </a:p>
          <a:p>
            <a:pPr marL="971550" lvl="2" indent="-514350">
              <a:buAutoNum type="alphaLcParenR"/>
            </a:pPr>
            <a:r>
              <a:rPr lang="sk-SK" dirty="0" smtClean="0"/>
              <a:t>roviny ACG a roviny ABC,</a:t>
            </a:r>
          </a:p>
          <a:p>
            <a:pPr marL="971550" lvl="2" indent="-514350">
              <a:buAutoNum type="alphaLcParenR"/>
            </a:pPr>
            <a:r>
              <a:rPr lang="sk-SK" dirty="0"/>
              <a:t>roviny </a:t>
            </a:r>
            <a:r>
              <a:rPr lang="sk-SK" dirty="0" smtClean="0"/>
              <a:t>ACF </a:t>
            </a:r>
            <a:r>
              <a:rPr lang="sk-SK" dirty="0"/>
              <a:t>a roviny </a:t>
            </a:r>
            <a:r>
              <a:rPr lang="sk-SK" dirty="0" smtClean="0"/>
              <a:t>ABC.</a:t>
            </a:r>
          </a:p>
          <a:p>
            <a:pPr marL="0" indent="0">
              <a:buNone/>
            </a:pPr>
            <a:r>
              <a:rPr lang="sk-SK" dirty="0" smtClean="0"/>
              <a:t>Nezabudnite si vždy preložiť rovinu kolmú na obe roviny.</a:t>
            </a:r>
            <a:endParaRPr lang="sk-SK" dirty="0"/>
          </a:p>
          <a:p>
            <a:pPr marL="171450" indent="-514350">
              <a:buAutoNum type="alphaLcParenR"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2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622612"/>
            <a:ext cx="2947056" cy="34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3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ástupný symbol obsahu 2"/>
          <p:cNvSpPr>
            <a:spLocks noGrp="1"/>
          </p:cNvSpPr>
          <p:nvPr>
            <p:ph idx="1"/>
          </p:nvPr>
        </p:nvSpPr>
        <p:spPr>
          <a:xfrm>
            <a:off x="611560" y="1846704"/>
            <a:ext cx="5338936" cy="3701008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V kocke </a:t>
            </a:r>
            <a:r>
              <a:rPr lang="sk-SK" dirty="0" smtClean="0"/>
              <a:t>A-H </a:t>
            </a:r>
            <a:r>
              <a:rPr lang="sk-SK" dirty="0" smtClean="0"/>
              <a:t>s hranou </a:t>
            </a:r>
            <a:r>
              <a:rPr lang="sk-SK" dirty="0" smtClean="0"/>
              <a:t>dĺžky 6 </a:t>
            </a:r>
            <a:r>
              <a:rPr lang="sk-SK" dirty="0" smtClean="0"/>
              <a:t>cm sú dané body K, L, ktoré sú v tomto poradí stredmi hrán CD, CG. Určte uhol</a:t>
            </a:r>
            <a:r>
              <a:rPr lang="sk-SK" dirty="0"/>
              <a:t> </a:t>
            </a:r>
            <a:r>
              <a:rPr lang="sk-SK" dirty="0" smtClean="0"/>
              <a:t>roviny ABC, KBL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Pomôcka: V rovine ABC veďte bodom C kolmicu na KB.</a:t>
            </a:r>
            <a:endParaRPr lang="sk-SK" dirty="0" smtClean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96" y="2276872"/>
            <a:ext cx="2947056" cy="34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4 cm a výška telesa 5 cm. Vypočítajte uhly rovín: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 smtClean="0"/>
              <a:t>4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ABV a ABC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ACV a </a:t>
            </a:r>
            <a:r>
              <a:rPr lang="sk-SK" dirty="0" smtClean="0"/>
              <a:t>BDV</a:t>
            </a:r>
          </a:p>
          <a:p>
            <a:pPr marL="171450" indent="-514350">
              <a:buFont typeface="+mj-lt"/>
              <a:buAutoNum type="alphaLcParenR"/>
            </a:pPr>
            <a:r>
              <a:rPr lang="sk-SK" smtClean="0"/>
              <a:t>ABV a DCV</a:t>
            </a:r>
            <a:endParaRPr lang="sk-SK" dirty="0" smtClean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Koniec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179</Words>
  <Application>Microsoft Office PowerPoint</Application>
  <PresentationFormat>Prezentácia na obrazovke (4:3)</PresentationFormat>
  <Paragraphs>27</Paragraphs>
  <Slides>8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Motív Office</vt:lpstr>
      <vt:lpstr>Rovnica</vt:lpstr>
      <vt:lpstr>Uhly rovín v priestore</vt:lpstr>
      <vt:lpstr>Uhol dvoch rovín</vt:lpstr>
      <vt:lpstr>Uhol dvoch rovín</vt:lpstr>
      <vt:lpstr>Príklad 1</vt:lpstr>
      <vt:lpstr>Príklad 2</vt:lpstr>
      <vt:lpstr>Príklad 3</vt:lpstr>
      <vt:lpstr>Príklad 4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Vzájomná poloha priamok v rovine</dc:title>
  <dc:creator>student</dc:creator>
  <cp:lastModifiedBy>Dušan Andraško</cp:lastModifiedBy>
  <cp:revision>75</cp:revision>
  <cp:lastPrinted>2022-06-02T06:02:28Z</cp:lastPrinted>
  <dcterms:created xsi:type="dcterms:W3CDTF">2012-04-04T07:41:23Z</dcterms:created>
  <dcterms:modified xsi:type="dcterms:W3CDTF">2022-06-03T04:54:08Z</dcterms:modified>
</cp:coreProperties>
</file>