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79" r:id="rId4"/>
    <p:sldId id="298" r:id="rId5"/>
    <p:sldId id="299" r:id="rId6"/>
    <p:sldId id="301" r:id="rId7"/>
    <p:sldId id="302" r:id="rId8"/>
    <p:sldId id="257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7. 6. 2022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7. 6. 2022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7. 6. 2022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7. 6. 2022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7. 6. 2022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7. 6. 2022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7. 6. 2022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7. 6. 2022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7. 6. 2022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7. 6. 2022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7. 6. 2022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4EB07-F217-43DC-A688-325D882924EA}" type="datetimeFigureOut">
              <a:rPr lang="sk-SK" smtClean="0"/>
              <a:pPr/>
              <a:t>7. 6. 2022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G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JPG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JPG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JPG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02624" cy="1470025"/>
          </a:xfrm>
        </p:spPr>
        <p:txBody>
          <a:bodyPr>
            <a:normAutofit/>
          </a:bodyPr>
          <a:lstStyle/>
          <a:p>
            <a:r>
              <a:rPr lang="sk-SK" dirty="0" smtClean="0"/>
              <a:t>Uhly priamok a rovín</a:t>
            </a:r>
            <a:br>
              <a:rPr lang="sk-SK" dirty="0" smtClean="0"/>
            </a:br>
            <a:r>
              <a:rPr lang="sk-SK" dirty="0" smtClean="0"/>
              <a:t>v priestore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5013176"/>
            <a:ext cx="6400800" cy="1368152"/>
          </a:xfrm>
        </p:spPr>
        <p:txBody>
          <a:bodyPr>
            <a:normAutofit/>
          </a:bodyPr>
          <a:lstStyle/>
          <a:p>
            <a:r>
              <a:rPr lang="sk-SK" dirty="0"/>
              <a:t>S</a:t>
            </a:r>
            <a:r>
              <a:rPr lang="sk-SK" dirty="0" smtClean="0"/>
              <a:t>tereometria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B050"/>
                </a:solidFill>
              </a:rPr>
              <a:t>Uhol priamky a roviny</a:t>
            </a:r>
            <a:endParaRPr lang="sk-SK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u="sng" dirty="0" err="1" smtClean="0">
                <a:solidFill>
                  <a:srgbClr val="00B050"/>
                </a:solidFill>
              </a:rPr>
              <a:t>Def</a:t>
            </a:r>
            <a:r>
              <a:rPr lang="sk-SK" b="1" u="sng" dirty="0" smtClean="0">
                <a:solidFill>
                  <a:srgbClr val="00B050"/>
                </a:solidFill>
              </a:rPr>
              <a:t>.:</a:t>
            </a:r>
            <a:r>
              <a:rPr lang="sk-SK" b="1" dirty="0" smtClean="0">
                <a:solidFill>
                  <a:srgbClr val="00B050"/>
                </a:solidFill>
              </a:rPr>
              <a:t> </a:t>
            </a:r>
            <a:r>
              <a:rPr lang="sk-SK" dirty="0" smtClean="0">
                <a:solidFill>
                  <a:srgbClr val="00B050"/>
                </a:solidFill>
              </a:rPr>
              <a:t>Veľkosť uhla priamky a roviny v priestore je veľkosť uhla priamky a jej pravouhlého priemetu do tejto roviny.</a:t>
            </a:r>
          </a:p>
        </p:txBody>
      </p:sp>
    </p:spTree>
    <p:extLst>
      <p:ext uri="{BB962C8B-B14F-4D97-AF65-F5344CB8AC3E}">
        <p14:creationId xmlns:p14="http://schemas.microsoft.com/office/powerpoint/2010/main" val="366773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Uhol priamky a roviny</a:t>
            </a:r>
            <a:endParaRPr lang="sk-SK" dirty="0"/>
          </a:p>
        </p:txBody>
      </p:sp>
      <p:grpSp>
        <p:nvGrpSpPr>
          <p:cNvPr id="5" name="Skupina 4"/>
          <p:cNvGrpSpPr/>
          <p:nvPr/>
        </p:nvGrpSpPr>
        <p:grpSpPr>
          <a:xfrm>
            <a:off x="1835696" y="2778555"/>
            <a:ext cx="5976664" cy="1671556"/>
            <a:chOff x="1187624" y="4077072"/>
            <a:chExt cx="5976664" cy="1671556"/>
          </a:xfrm>
        </p:grpSpPr>
        <p:sp>
          <p:nvSpPr>
            <p:cNvPr id="6" name="Kosodĺžnik 5"/>
            <p:cNvSpPr/>
            <p:nvPr/>
          </p:nvSpPr>
          <p:spPr>
            <a:xfrm>
              <a:off x="1187624" y="4077072"/>
              <a:ext cx="5976664" cy="1656184"/>
            </a:xfrm>
            <a:prstGeom prst="parallelogram">
              <a:avLst>
                <a:gd name="adj" fmla="val 123062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7" name="BlokTextu 6"/>
            <p:cNvSpPr txBox="1"/>
            <p:nvPr/>
          </p:nvSpPr>
          <p:spPr>
            <a:xfrm>
              <a:off x="4860032" y="5379296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solidFill>
                    <a:schemeClr val="accent2">
                      <a:lumMod val="75000"/>
                    </a:schemeClr>
                  </a:solidFill>
                  <a:sym typeface="Symbol"/>
                </a:rPr>
                <a:t></a:t>
              </a:r>
              <a:endParaRPr lang="sk-SK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8" name="Rovná spojnica 7"/>
          <p:cNvCxnSpPr/>
          <p:nvPr/>
        </p:nvCxnSpPr>
        <p:spPr>
          <a:xfrm>
            <a:off x="2195736" y="3571321"/>
            <a:ext cx="5256584" cy="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kTextu 8"/>
          <p:cNvSpPr txBox="1"/>
          <p:nvPr/>
        </p:nvSpPr>
        <p:spPr>
          <a:xfrm>
            <a:off x="7047692" y="360664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p</a:t>
            </a:r>
            <a:r>
              <a:rPr lang="sk-SK" i="1" baseline="-25000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1</a:t>
            </a:r>
            <a:endParaRPr lang="sk-SK" i="1" baseline="-25000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0" name="Rovná spojnica 9"/>
          <p:cNvCxnSpPr/>
          <p:nvPr/>
        </p:nvCxnSpPr>
        <p:spPr>
          <a:xfrm flipV="1">
            <a:off x="3707904" y="1700809"/>
            <a:ext cx="3491432" cy="187051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 flipV="1">
            <a:off x="2195736" y="3571321"/>
            <a:ext cx="1547627" cy="863418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/>
          <p:cNvCxnSpPr/>
          <p:nvPr/>
        </p:nvCxnSpPr>
        <p:spPr>
          <a:xfrm flipV="1">
            <a:off x="1403648" y="4450111"/>
            <a:ext cx="756084" cy="39519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lokTextu 17"/>
          <p:cNvSpPr txBox="1"/>
          <p:nvPr/>
        </p:nvSpPr>
        <p:spPr>
          <a:xfrm>
            <a:off x="6989299" y="177281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p</a:t>
            </a:r>
            <a:endParaRPr lang="sk-SK" i="1" baseline="-25000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21" name="Skupina 20"/>
          <p:cNvGrpSpPr/>
          <p:nvPr/>
        </p:nvGrpSpPr>
        <p:grpSpPr>
          <a:xfrm>
            <a:off x="4139952" y="3185612"/>
            <a:ext cx="398439" cy="720148"/>
            <a:chOff x="3977888" y="4340895"/>
            <a:chExt cx="438283" cy="720148"/>
          </a:xfrm>
        </p:grpSpPr>
        <p:sp>
          <p:nvSpPr>
            <p:cNvPr id="19" name="Oblúk 18"/>
            <p:cNvSpPr/>
            <p:nvPr/>
          </p:nvSpPr>
          <p:spPr>
            <a:xfrm>
              <a:off x="4139952" y="4340895"/>
              <a:ext cx="276219" cy="720148"/>
            </a:xfrm>
            <a:prstGeom prst="arc">
              <a:avLst>
                <a:gd name="adj1" fmla="val 16200000"/>
                <a:gd name="adj2" fmla="val 627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0" name="BlokTextu 19"/>
            <p:cNvSpPr txBox="1"/>
            <p:nvPr/>
          </p:nvSpPr>
          <p:spPr>
            <a:xfrm>
              <a:off x="3977888" y="4391071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b="1" i="1" dirty="0" smtClean="0">
                  <a:solidFill>
                    <a:srgbClr val="FF0000"/>
                  </a:solidFill>
                  <a:sym typeface="Symbol"/>
                </a:rPr>
                <a:t></a:t>
              </a:r>
              <a:endParaRPr lang="sk-SK" b="1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12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1252736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sk-SK" dirty="0" smtClean="0"/>
              <a:t>Kocka A-H má hranu dĺžky 7 cm. Vypočítajte uhol priamky AG a roviny ABC.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1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6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Obrázo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564904"/>
            <a:ext cx="3307096" cy="366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4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1252736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sk-SK" dirty="0" smtClean="0"/>
              <a:t>Kocka A-H má hranu dĺžky 6 cm. Vypočítajte uhol priamky EL a roviny ABC (L je stred CG).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2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0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Obrázo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564904"/>
            <a:ext cx="3307096" cy="366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9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196752"/>
            <a:ext cx="8352928" cy="1252736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sk-SK" dirty="0"/>
              <a:t>Kocka A-H má hranu dĺžky 6 cm. Vypočítajte </a:t>
            </a:r>
            <a:r>
              <a:rPr lang="sk-SK" dirty="0" smtClean="0"/>
              <a:t>uhol priamky a roviny: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3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9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Zástupný symbol obsahu 2"/>
          <p:cNvSpPr txBox="1">
            <a:spLocks/>
          </p:cNvSpPr>
          <p:nvPr/>
        </p:nvSpPr>
        <p:spPr>
          <a:xfrm>
            <a:off x="691952" y="2601888"/>
            <a:ext cx="4114800" cy="34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514350">
              <a:buFont typeface="+mj-lt"/>
              <a:buAutoNum type="alphaLcParenR"/>
            </a:pPr>
            <a:r>
              <a:rPr lang="sk-SK" dirty="0" smtClean="0"/>
              <a:t>AF a ABC</a:t>
            </a:r>
          </a:p>
          <a:p>
            <a:pPr marL="171450" indent="-514350">
              <a:buFont typeface="+mj-lt"/>
              <a:buAutoNum type="alphaLcParenR"/>
            </a:pPr>
            <a:r>
              <a:rPr lang="sk-SK" dirty="0" smtClean="0"/>
              <a:t>EM a ABC (M je stred AB)</a:t>
            </a:r>
          </a:p>
          <a:p>
            <a:pPr marL="171450" indent="-514350">
              <a:buFont typeface="+mj-lt"/>
              <a:buAutoNum type="alphaLcParenR"/>
            </a:pPr>
            <a:r>
              <a:rPr lang="sk-SK" dirty="0" smtClean="0"/>
              <a:t>AK a ABC (K je stred HG)</a:t>
            </a:r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132856"/>
            <a:ext cx="3307096" cy="366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1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1252736"/>
          </a:xfrm>
        </p:spPr>
        <p:txBody>
          <a:bodyPr>
            <a:normAutofit fontScale="92500" lnSpcReduction="20000"/>
          </a:bodyPr>
          <a:lstStyle/>
          <a:p>
            <a:pPr marL="0">
              <a:buNone/>
            </a:pPr>
            <a:r>
              <a:rPr lang="sk-SK" dirty="0" smtClean="0"/>
              <a:t>V pravidelnom štvorbokom ihlane ABCDV je dĺžka hrany </a:t>
            </a:r>
            <a:r>
              <a:rPr lang="sk-SK" dirty="0" smtClean="0">
                <a:sym typeface="Symbol"/>
              </a:rPr>
              <a:t></a:t>
            </a:r>
            <a:r>
              <a:rPr lang="sk-SK" dirty="0" smtClean="0"/>
              <a:t>AB</a:t>
            </a:r>
            <a:r>
              <a:rPr lang="sk-SK" dirty="0" smtClean="0">
                <a:sym typeface="Symbol"/>
              </a:rPr>
              <a:t> = 5 cm a výška telesa 2 cm. Vypočítajte uhly:</a:t>
            </a:r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4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1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Zástupný symbol obsahu 2"/>
          <p:cNvSpPr txBox="1">
            <a:spLocks/>
          </p:cNvSpPr>
          <p:nvPr/>
        </p:nvSpPr>
        <p:spPr>
          <a:xfrm>
            <a:off x="691952" y="2601888"/>
            <a:ext cx="4114800" cy="34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514350">
              <a:buFont typeface="+mj-lt"/>
              <a:buAutoNum type="alphaLcParenR"/>
            </a:pPr>
            <a:r>
              <a:rPr lang="sk-SK" dirty="0" smtClean="0"/>
              <a:t>AV a ABC</a:t>
            </a:r>
          </a:p>
          <a:p>
            <a:pPr marL="171450" indent="-514350">
              <a:buFont typeface="+mj-lt"/>
              <a:buAutoNum type="alphaLcParenR"/>
            </a:pPr>
            <a:r>
              <a:rPr lang="sk-SK" dirty="0" smtClean="0"/>
              <a:t>AB a BCV</a:t>
            </a:r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595" y="2240616"/>
            <a:ext cx="3307096" cy="330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2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539552" y="2996952"/>
            <a:ext cx="8229600" cy="1143000"/>
          </a:xfrm>
        </p:spPr>
        <p:txBody>
          <a:bodyPr>
            <a:normAutofit/>
          </a:bodyPr>
          <a:lstStyle/>
          <a:p>
            <a:r>
              <a:rPr lang="sk-SK" dirty="0" smtClean="0"/>
              <a:t>Koniec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</TotalTime>
  <Words>148</Words>
  <Application>Microsoft Office PowerPoint</Application>
  <PresentationFormat>Prezentácia na obrazovke (4:3)</PresentationFormat>
  <Paragraphs>23</Paragraphs>
  <Slides>8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3" baseType="lpstr">
      <vt:lpstr>Arial</vt:lpstr>
      <vt:lpstr>Calibri</vt:lpstr>
      <vt:lpstr>Symbol</vt:lpstr>
      <vt:lpstr>Motív Office</vt:lpstr>
      <vt:lpstr>Rovnica</vt:lpstr>
      <vt:lpstr>Uhly priamok a rovín v priestore</vt:lpstr>
      <vt:lpstr>Uhol priamky a roviny</vt:lpstr>
      <vt:lpstr>Uhol priamky a roviny</vt:lpstr>
      <vt:lpstr>Príklad 1</vt:lpstr>
      <vt:lpstr>Príklad 2</vt:lpstr>
      <vt:lpstr>Príklad 3</vt:lpstr>
      <vt:lpstr>Príklad 4</vt:lpstr>
      <vt:lpstr>Koniec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Vzájomná poloha priamok v rovine</dc:title>
  <dc:creator>student</dc:creator>
  <cp:lastModifiedBy>Dušan Andraško</cp:lastModifiedBy>
  <cp:revision>72</cp:revision>
  <dcterms:created xsi:type="dcterms:W3CDTF">2012-04-04T07:41:23Z</dcterms:created>
  <dcterms:modified xsi:type="dcterms:W3CDTF">2022-06-07T04:09:10Z</dcterms:modified>
</cp:coreProperties>
</file>