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19.5.2021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40544" y="1371600"/>
            <a:ext cx="8062912" cy="87471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800" b="1" dirty="0" smtClean="0"/>
              <a:t>NP  SLOVENSKA</a:t>
            </a:r>
            <a:endParaRPr lang="sk-SK" sz="48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86000"/>
            <a:ext cx="6565506" cy="3886200"/>
          </a:xfrm>
          <a:prstGeom prst="rect">
            <a:avLst/>
          </a:prstGeom>
          <a:noFill/>
        </p:spPr>
      </p:pic>
      <p:sp>
        <p:nvSpPr>
          <p:cNvPr id="5" name="Obdĺžnik 4"/>
          <p:cNvSpPr/>
          <p:nvPr/>
        </p:nvSpPr>
        <p:spPr>
          <a:xfrm>
            <a:off x="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 smtClean="0"/>
              <a:t>https://slovakia.travel/narodny-park-nizke-tatry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NP Veľká Fatra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31746" name="Picture 2" descr="Národný park Veľká Fatra - Visit Lipt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5381625" cy="3335663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6583" t="60399" r="79043" b="20207"/>
          <a:stretch>
            <a:fillRect/>
          </a:stretch>
        </p:blipFill>
        <p:spPr bwMode="auto">
          <a:xfrm>
            <a:off x="5410200" y="15240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NP Muránska Planina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30722" name="Picture 2" descr="Úvod - NP Muránska plani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990600"/>
            <a:ext cx="5491761" cy="3657600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6583" t="9828" r="76130" b="73198"/>
          <a:stretch>
            <a:fillRect/>
          </a:stretch>
        </p:blipFill>
        <p:spPr bwMode="auto">
          <a:xfrm>
            <a:off x="5410200" y="1676400"/>
            <a:ext cx="3279938" cy="22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TANAP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l="7613" t="27083" r="50805" b="26042"/>
          <a:stretch>
            <a:fillRect/>
          </a:stretch>
        </p:blipFill>
        <p:spPr bwMode="auto">
          <a:xfrm>
            <a:off x="0" y="1295400"/>
            <a:ext cx="5410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Zborovna.sk – portál pre učiteľ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7286" t="9582" r="80490" b="73525"/>
          <a:stretch>
            <a:fillRect/>
          </a:stretch>
        </p:blipFill>
        <p:spPr bwMode="auto">
          <a:xfrm>
            <a:off x="5334000" y="1219200"/>
            <a:ext cx="3352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NAPANT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195" t="27083" r="8638" b="26042"/>
          <a:stretch>
            <a:fillRect/>
          </a:stretch>
        </p:blipFill>
        <p:spPr bwMode="auto">
          <a:xfrm>
            <a:off x="0" y="1219200"/>
            <a:ext cx="5486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Zborovna.sk – portál pre učiteľ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6904" t="25978" r="79408" b="57316"/>
          <a:stretch>
            <a:fillRect/>
          </a:stretch>
        </p:blipFill>
        <p:spPr bwMode="auto">
          <a:xfrm>
            <a:off x="5334000" y="1600200"/>
            <a:ext cx="3200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NP Slovenský raj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27650" name="Picture 2" descr="Slovenský raj: 5 najkrajších trás, ktoré by mal aspoň raz navštíviť každý  Slovák | interez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66800"/>
            <a:ext cx="6019800" cy="3762375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5466" t="60442" r="77150" b="17936"/>
          <a:stretch>
            <a:fillRect/>
          </a:stretch>
        </p:blipFill>
        <p:spPr bwMode="auto">
          <a:xfrm>
            <a:off x="5943600" y="1676400"/>
            <a:ext cx="3200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NP Slovenský kras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Slovenský kras – Wikipé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4800600" cy="3600450"/>
          </a:xfrm>
          <a:prstGeom prst="rect">
            <a:avLst/>
          </a:prstGeom>
          <a:noFill/>
        </p:spPr>
      </p:pic>
      <p:pic>
        <p:nvPicPr>
          <p:cNvPr id="5" name="Picture 2" descr="Zborovna.sk – portál pre učiteľ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6432" t="27273" r="77467" b="54257"/>
          <a:stretch>
            <a:fillRect/>
          </a:stretch>
        </p:blipFill>
        <p:spPr bwMode="auto">
          <a:xfrm>
            <a:off x="4800600" y="1752600"/>
            <a:ext cx="3733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NP </a:t>
            </a:r>
            <a:r>
              <a:rPr lang="sk-SK" dirty="0" err="1" smtClean="0"/>
              <a:t>Poloniny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34818" name="Picture 2" descr="Národný park Poloniny - Slovakia.trav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96579" cy="2743200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6583" t="43215" r="80431" b="38128"/>
          <a:stretch>
            <a:fillRect/>
          </a:stretch>
        </p:blipFill>
        <p:spPr bwMode="auto">
          <a:xfrm>
            <a:off x="838200" y="3962400"/>
            <a:ext cx="3276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5842" name="Picture 2" descr="Návrat obrov. Zubry sa postupne vracajú tam, kde kedysi žil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NP Pieniny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33794" name="Picture 2" descr="Pieninský národný park - Slovakia.trav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990600"/>
            <a:ext cx="4800600" cy="3200400"/>
          </a:xfrm>
          <a:prstGeom prst="rect">
            <a:avLst/>
          </a:prstGeom>
          <a:noFill/>
        </p:spPr>
      </p:pic>
      <p:pic>
        <p:nvPicPr>
          <p:cNvPr id="33796" name="Picture 4" descr="Pieniny - nádherný kút Slovenska | uzivaj.s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657600"/>
            <a:ext cx="4800600" cy="3200400"/>
          </a:xfrm>
          <a:prstGeom prst="rect">
            <a:avLst/>
          </a:prstGeom>
          <a:noFill/>
        </p:spPr>
      </p:pic>
      <p:pic>
        <p:nvPicPr>
          <p:cNvPr id="7" name="Obrázok 6"/>
          <p:cNvPicPr/>
          <p:nvPr/>
        </p:nvPicPr>
        <p:blipFill>
          <a:blip r:embed="rId5"/>
          <a:srcRect l="6583" t="25294" r="79598" b="56785"/>
          <a:stretch>
            <a:fillRect/>
          </a:stretch>
        </p:blipFill>
        <p:spPr bwMode="auto">
          <a:xfrm>
            <a:off x="228600" y="1447800"/>
            <a:ext cx="3276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NP Malá Fatra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Zborovna.sk – portál pre učiteľov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287090"/>
            <a:ext cx="4343400" cy="2570909"/>
          </a:xfrm>
          <a:prstGeom prst="rect">
            <a:avLst/>
          </a:prstGeom>
          <a:noFill/>
        </p:spPr>
      </p:pic>
      <p:pic>
        <p:nvPicPr>
          <p:cNvPr id="32770" name="Picture 2" descr="Národný park Malá Fatra – Malá Fatra OOC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5606009" cy="3723549"/>
          </a:xfrm>
          <a:prstGeom prst="rect">
            <a:avLst/>
          </a:prstGeom>
          <a:noFill/>
        </p:spPr>
      </p:pic>
      <p:pic>
        <p:nvPicPr>
          <p:cNvPr id="6" name="Obrázok 5"/>
          <p:cNvPicPr/>
          <p:nvPr/>
        </p:nvPicPr>
        <p:blipFill>
          <a:blip r:embed="rId4"/>
          <a:srcRect l="5466" t="43489" r="79852" b="37309"/>
          <a:stretch>
            <a:fillRect/>
          </a:stretch>
        </p:blipFill>
        <p:spPr bwMode="auto">
          <a:xfrm>
            <a:off x="5638800" y="1524000"/>
            <a:ext cx="350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Vlastná 1">
      <a:dk1>
        <a:srgbClr val="C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</TotalTime>
  <Words>26</Words>
  <PresentationFormat>Prezentácia na obrazovke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2" baseType="lpstr">
      <vt:lpstr>Nadšenie</vt:lpstr>
      <vt:lpstr>NP  SLOVENSKA</vt:lpstr>
      <vt:lpstr>TANAP</vt:lpstr>
      <vt:lpstr>NAPANT</vt:lpstr>
      <vt:lpstr>NP Slovenský raj</vt:lpstr>
      <vt:lpstr>NP Slovenský kras</vt:lpstr>
      <vt:lpstr>NP Poloniny</vt:lpstr>
      <vt:lpstr>Snímka 7</vt:lpstr>
      <vt:lpstr>NP Pieniny</vt:lpstr>
      <vt:lpstr>NP Malá Fatra</vt:lpstr>
      <vt:lpstr>NP Veľká Fatra</vt:lpstr>
      <vt:lpstr>NP Muránska Planina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  SLOVENSKA</dc:title>
  <dc:creator>hp</dc:creator>
  <cp:lastModifiedBy>hp</cp:lastModifiedBy>
  <cp:revision>16</cp:revision>
  <dcterms:created xsi:type="dcterms:W3CDTF">2021-05-19T13:21:45Z</dcterms:created>
  <dcterms:modified xsi:type="dcterms:W3CDTF">2021-05-19T13:46:17Z</dcterms:modified>
</cp:coreProperties>
</file>