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2" d="100"/>
          <a:sy n="42" d="100"/>
        </p:scale>
        <p:origin x="92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 smtClean="0"/>
              <a:t>Upravte štýl predlohy podnadpisov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04E1A-AEC1-49C0-8155-95226C1A18B4}" type="datetimeFigureOut">
              <a:rPr lang="sk-SK" smtClean="0"/>
              <a:t>9. 10. 2021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57777-EBCD-40E4-9667-86B113096ED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83080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04E1A-AEC1-49C0-8155-95226C1A18B4}" type="datetimeFigureOut">
              <a:rPr lang="sk-SK" smtClean="0"/>
              <a:t>9. 10. 2021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57777-EBCD-40E4-9667-86B113096ED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353018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04E1A-AEC1-49C0-8155-95226C1A18B4}" type="datetimeFigureOut">
              <a:rPr lang="sk-SK" smtClean="0"/>
              <a:t>9. 10. 2021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57777-EBCD-40E4-9667-86B113096ED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333085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04E1A-AEC1-49C0-8155-95226C1A18B4}" type="datetimeFigureOut">
              <a:rPr lang="sk-SK" smtClean="0"/>
              <a:t>9. 10. 2021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57777-EBCD-40E4-9667-86B113096ED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319673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04E1A-AEC1-49C0-8155-95226C1A18B4}" type="datetimeFigureOut">
              <a:rPr lang="sk-SK" smtClean="0"/>
              <a:t>9. 10. 2021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57777-EBCD-40E4-9667-86B113096ED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09675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04E1A-AEC1-49C0-8155-95226C1A18B4}" type="datetimeFigureOut">
              <a:rPr lang="sk-SK" smtClean="0"/>
              <a:t>9. 10. 2021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57777-EBCD-40E4-9667-86B113096ED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068963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04E1A-AEC1-49C0-8155-95226C1A18B4}" type="datetimeFigureOut">
              <a:rPr lang="sk-SK" smtClean="0"/>
              <a:t>9. 10. 2021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57777-EBCD-40E4-9667-86B113096ED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826212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04E1A-AEC1-49C0-8155-95226C1A18B4}" type="datetimeFigureOut">
              <a:rPr lang="sk-SK" smtClean="0"/>
              <a:t>9. 10. 2021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57777-EBCD-40E4-9667-86B113096ED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607546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04E1A-AEC1-49C0-8155-95226C1A18B4}" type="datetimeFigureOut">
              <a:rPr lang="sk-SK" smtClean="0"/>
              <a:t>9. 10. 2021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57777-EBCD-40E4-9667-86B113096ED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03491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04E1A-AEC1-49C0-8155-95226C1A18B4}" type="datetimeFigureOut">
              <a:rPr lang="sk-SK" smtClean="0"/>
              <a:t>9. 10. 2021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57777-EBCD-40E4-9667-86B113096ED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420617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04E1A-AEC1-49C0-8155-95226C1A18B4}" type="datetimeFigureOut">
              <a:rPr lang="sk-SK" smtClean="0"/>
              <a:t>9. 10. 2021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57777-EBCD-40E4-9667-86B113096ED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407453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404E1A-AEC1-49C0-8155-95226C1A18B4}" type="datetimeFigureOut">
              <a:rPr lang="sk-SK" smtClean="0"/>
              <a:t>9. 10. 2021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257777-EBCD-40E4-9667-86B113096ED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118682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QnkOCsARXHg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sk-SK" sz="8000" b="1" dirty="0" smtClean="0"/>
              <a:t>OBEHOVÁ SÚSTAVA </a:t>
            </a:r>
            <a:br>
              <a:rPr lang="sk-SK" sz="8000" b="1" dirty="0" smtClean="0"/>
            </a:br>
            <a:r>
              <a:rPr lang="sk-SK" sz="8000" b="1" dirty="0" smtClean="0"/>
              <a:t>STAVOVCOV</a:t>
            </a:r>
            <a:r>
              <a:rPr lang="sk-SK" dirty="0" smtClean="0"/>
              <a:t/>
            </a:r>
            <a:br>
              <a:rPr lang="sk-SK" dirty="0" smtClean="0"/>
            </a:br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14585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>
                <a:hlinkClick r:id="rId2"/>
              </a:rPr>
              <a:t>https://www.youtube.com/watch?v=QnkOCsARXHg</a:t>
            </a:r>
            <a:endParaRPr lang="sk-SK" dirty="0" smtClean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067200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Zástupný symbol obsahu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1536" t="38949" r="42626" b="15870"/>
          <a:stretch/>
        </p:blipFill>
        <p:spPr>
          <a:xfrm>
            <a:off x="838200" y="-634727"/>
            <a:ext cx="10675619" cy="7172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502038"/>
      </p:ext>
    </p:extLst>
  </p:cSld>
  <p:clrMapOvr>
    <a:masterClrMapping/>
  </p:clrMapOvr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5</Words>
  <Application>Microsoft Office PowerPoint</Application>
  <PresentationFormat>Širokouhlá</PresentationFormat>
  <Paragraphs>2</Paragraphs>
  <Slides>3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Motív Office</vt:lpstr>
      <vt:lpstr>OBEHOVÁ SÚSTAVA  STAVOVCOV </vt:lpstr>
      <vt:lpstr>Prezentácia programu PowerPoint</vt:lpstr>
      <vt:lpstr>Prezentácia programu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OBEHOVÁ SÚSTAVA  STAVOVCOV </dc:title>
  <dc:creator>Skola</dc:creator>
  <cp:lastModifiedBy>Skola</cp:lastModifiedBy>
  <cp:revision>2</cp:revision>
  <dcterms:created xsi:type="dcterms:W3CDTF">2021-10-09T17:53:24Z</dcterms:created>
  <dcterms:modified xsi:type="dcterms:W3CDTF">2021-10-09T17:55:38Z</dcterms:modified>
</cp:coreProperties>
</file>