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49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66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011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61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654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93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70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564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89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427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84FA-A8DC-4301-BF2E-2E878B4549DC}" type="datetimeFigureOut">
              <a:rPr lang="sk-SK" smtClean="0"/>
              <a:t>26. 10. 2023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4EA4-1F01-4428-9D8B-105F5D20E1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495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Kto som?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92084"/>
              </p:ext>
            </p:extLst>
          </p:nvPr>
        </p:nvGraphicFramePr>
        <p:xfrm>
          <a:off x="318106" y="110065"/>
          <a:ext cx="9895113" cy="555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371"/>
                <a:gridCol w="3298371"/>
                <a:gridCol w="3298371"/>
              </a:tblGrid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druh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 smtClean="0"/>
                    </a:p>
                    <a:p>
                      <a:r>
                        <a:rPr lang="sk-SK" dirty="0" smtClean="0"/>
                        <a:t>vretenica__________________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 smtClean="0"/>
                    </a:p>
                    <a:p>
                      <a:r>
                        <a:rPr lang="sk-SK" dirty="0" smtClean="0"/>
                        <a:t>užovka_____________________</a:t>
                      </a:r>
                      <a:endParaRPr lang="sk-SK" dirty="0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3200" b="1" dirty="0" smtClean="0"/>
                        <a:t>Poznávací</a:t>
                      </a:r>
                      <a:r>
                        <a:rPr lang="sk-SK" sz="3200" b="1" baseline="0" dirty="0" smtClean="0"/>
                        <a:t> znak</a:t>
                      </a:r>
                    </a:p>
                    <a:p>
                      <a:r>
                        <a:rPr lang="sk-SK" sz="3200" b="1" baseline="0" dirty="0" smtClean="0"/>
                        <a:t>jedovatosť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3600" b="1" dirty="0" smtClean="0"/>
                        <a:t>telo</a:t>
                      </a:r>
                      <a:endParaRPr lang="sk-S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3600" b="1" dirty="0" smtClean="0"/>
                        <a:t>hlava</a:t>
                      </a:r>
                      <a:endParaRPr lang="sk-S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3600" b="1" dirty="0" smtClean="0"/>
                        <a:t>zrenica</a:t>
                      </a:r>
                      <a:endParaRPr lang="sk-S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3200" b="1" dirty="0" err="1" smtClean="0"/>
                        <a:t>Ekosystém</a:t>
                      </a:r>
                      <a:r>
                        <a:rPr lang="sk-SK" sz="3200" b="1" baseline="0" dirty="0" err="1" smtClean="0"/>
                        <a:t>,výskyt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5912"/>
              </p:ext>
            </p:extLst>
          </p:nvPr>
        </p:nvGraphicFramePr>
        <p:xfrm>
          <a:off x="318105" y="5666215"/>
          <a:ext cx="9895113" cy="89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371"/>
                <a:gridCol w="3298371"/>
                <a:gridCol w="3298371"/>
              </a:tblGrid>
              <a:tr h="897870"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Živorodosť/potrava</a:t>
                      </a:r>
                      <a:endParaRPr lang="sk-S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60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79062"/>
              </p:ext>
            </p:extLst>
          </p:nvPr>
        </p:nvGraphicFramePr>
        <p:xfrm>
          <a:off x="656773" y="152399"/>
          <a:ext cx="9895113" cy="6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371"/>
                <a:gridCol w="3298371"/>
                <a:gridCol w="3298371"/>
              </a:tblGrid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druh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 smtClean="0"/>
                    </a:p>
                    <a:p>
                      <a:r>
                        <a:rPr lang="sk-SK" dirty="0" smtClean="0"/>
                        <a:t>jedľa______________________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 smtClean="0"/>
                    </a:p>
                    <a:p>
                      <a:r>
                        <a:rPr lang="sk-SK" dirty="0" smtClean="0"/>
                        <a:t>smrek______________________</a:t>
                      </a:r>
                      <a:endParaRPr lang="sk-SK" dirty="0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kôra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Ihlice farba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Usporiadanie ihlíc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Ihlice zakončenie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000" b="1" dirty="0" smtClean="0"/>
                        <a:t>šišky</a:t>
                      </a:r>
                    </a:p>
                    <a:p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8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&amp;lcaron;adávania obrázkov pre dopyt u&amp;zcaron;ovka"/>
          <p:cNvPicPr/>
          <p:nvPr/>
        </p:nvPicPr>
        <p:blipFill>
          <a:blip r:embed="rId2" cstate="print"/>
          <a:srcRect t="7692" b="12821"/>
          <a:stretch>
            <a:fillRect/>
          </a:stretch>
        </p:blipFill>
        <p:spPr bwMode="auto">
          <a:xfrm>
            <a:off x="642257" y="1331458"/>
            <a:ext cx="10289722" cy="4486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814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ahuby.sk - Fotografia - zajac poľný Lepus europaeus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" y="0"/>
            <a:ext cx="8125444" cy="4809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51" y="2843439"/>
            <a:ext cx="6021842" cy="401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3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12" descr="Súvisiaci obrázok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7330" b="8639"/>
          <a:stretch/>
        </p:blipFill>
        <p:spPr bwMode="auto">
          <a:xfrm>
            <a:off x="1363436" y="555172"/>
            <a:ext cx="8436429" cy="5784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979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77" t="49794" r="17670" b="10241"/>
          <a:stretch/>
        </p:blipFill>
        <p:spPr>
          <a:xfrm>
            <a:off x="476252" y="693963"/>
            <a:ext cx="11239496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5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385310"/>
            <a:ext cx="4513366" cy="5160283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06" y="604156"/>
            <a:ext cx="6395358" cy="479651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848"/>
            <a:ext cx="3305175" cy="42862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61" y="3532987"/>
            <a:ext cx="2212645" cy="33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4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9" y="137999"/>
            <a:ext cx="5795006" cy="435133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74" y="734615"/>
            <a:ext cx="5715000" cy="5715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9" y="4546486"/>
            <a:ext cx="3316602" cy="220704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4701490"/>
            <a:ext cx="2839811" cy="189704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97" y="-17005"/>
            <a:ext cx="2476500" cy="184785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19" y="-32090"/>
            <a:ext cx="1983921" cy="198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7" y="0"/>
            <a:ext cx="6532274" cy="435133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72" y="3748325"/>
            <a:ext cx="5452092" cy="306680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56" y="106134"/>
            <a:ext cx="5167994" cy="34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7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72166"/>
              </p:ext>
            </p:extLst>
          </p:nvPr>
        </p:nvGraphicFramePr>
        <p:xfrm>
          <a:off x="555173" y="719666"/>
          <a:ext cx="9895113" cy="538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371"/>
                <a:gridCol w="3298371"/>
                <a:gridCol w="3298371"/>
              </a:tblGrid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druh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 smtClean="0"/>
                    </a:p>
                    <a:p>
                      <a:r>
                        <a:rPr lang="sk-SK" dirty="0" smtClean="0"/>
                        <a:t>Zajac______________________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 smtClean="0"/>
                    </a:p>
                    <a:p>
                      <a:r>
                        <a:rPr lang="sk-SK" dirty="0" smtClean="0"/>
                        <a:t>Králik______________________</a:t>
                      </a:r>
                      <a:endParaRPr lang="sk-SK" dirty="0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ušnice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telo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končatiny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spôsob života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897870">
                <a:tc>
                  <a:txBody>
                    <a:bodyPr/>
                    <a:lstStyle/>
                    <a:p>
                      <a:r>
                        <a:rPr lang="sk-SK" sz="4000" b="1" dirty="0" smtClean="0"/>
                        <a:t>mláďatá</a:t>
                      </a:r>
                      <a:endParaRPr lang="sk-SK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154894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</Words>
  <Application>Microsoft Office PowerPoint</Application>
  <PresentationFormat>Širokouhlá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Motív Office</vt:lpstr>
      <vt:lpstr>Kto som?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uzivatel</cp:lastModifiedBy>
  <cp:revision>5</cp:revision>
  <dcterms:created xsi:type="dcterms:W3CDTF">2023-10-26T17:41:52Z</dcterms:created>
  <dcterms:modified xsi:type="dcterms:W3CDTF">2023-10-26T18:08:58Z</dcterms:modified>
</cp:coreProperties>
</file>