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1. 6. 2016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url?sa=i&amp;rct=j&amp;q=&amp;esrc=s&amp;source=images&amp;cd=&amp;cad=rja&amp;uact=8&amp;ved=0ahUKEwiT5NH99ITNAhUCWBoKHYGwA2YQjRwIBw&amp;url=http://www.zskuppo.sk/web/menu/predmety/biologia&amp;psig=AFQjCNEhwlKoM9I41JyJszHwcVP5kki6Gg&amp;ust=14648047202208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sk/url?sa=i&amp;rct=j&amp;q=&amp;esrc=s&amp;source=images&amp;cd=&amp;cad=rja&amp;uact=8&amp;ved=0ahUKEwignv7k9YTNAhUJWxoKHdKEBVAQjRwIBw&amp;url=http://www.milost.sk/logos/clanok/prejavy-a-poruchy-spravania-deti-predskolskeho-veku&amp;bvm=bv.123325700,d.d24&amp;psig=AFQjCNESDbzaRZA-QMKDtCsZyPM5o8wmQA&amp;ust=14648049385016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sk/url?sa=i&amp;rct=j&amp;q=&amp;esrc=s&amp;source=images&amp;cd=&amp;cad=rja&amp;uact=8&amp;ved=0ahUKEwjAlMrd9oTNAhXFthoKHXA0AaEQjRwIBw&amp;url=http://www.babyweb.sk/novorodenec-31&amp;bvm=bv.123325700,d.d24&amp;psig=AFQjCNEFtgOoD-_ud4THI8PHHOx5C245YA&amp;ust=14648051923978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229600" cy="11430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BIOLOGICKÁ SÚŤAŽ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://www.zskuppo.sk/web/photos/content_images/c9bbf68f7148a8404ad8994fa11ccbb47bf87e97eb7e8dddcd20cef178ac6a9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6772275" cy="3371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52400"/>
            <a:ext cx="8229600" cy="1244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 smtClean="0"/>
              <a:t>Aká kosť je na obrázku ???</a:t>
            </a:r>
            <a:endParaRPr lang="sk-SK" dirty="0"/>
          </a:p>
        </p:txBody>
      </p:sp>
      <p:pic>
        <p:nvPicPr>
          <p:cNvPr id="2050" name="Picture 2" descr="http://dic.academic.ru/pictures/wiki/files/83/Scapula_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17838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evolutionrevolution.eu/wp-content/uploads/srd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785"/>
            <a:ext cx="5334000" cy="662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>
            <a:off x="533400" y="3200400"/>
            <a:ext cx="2438400" cy="6096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0631149">
            <a:off x="1944529" y="5356249"/>
            <a:ext cx="2438400" cy="6096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8868083">
            <a:off x="5308909" y="1745781"/>
            <a:ext cx="2438400" cy="6096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8868083">
            <a:off x="5766108" y="3773489"/>
            <a:ext cx="2438400" cy="609600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3203989">
            <a:off x="2474890" y="674173"/>
            <a:ext cx="993821" cy="523830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147104">
            <a:off x="1810974" y="4968134"/>
            <a:ext cx="993821" cy="523830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9137338">
            <a:off x="4636800" y="582028"/>
            <a:ext cx="993821" cy="523830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76200" y="3225225"/>
            <a:ext cx="52770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1.</a:t>
            </a:r>
            <a:endParaRPr lang="sk-SK" sz="3200" dirty="0"/>
          </a:p>
        </p:txBody>
      </p:sp>
      <p:sp>
        <p:nvSpPr>
          <p:cNvPr id="13" name="BlokTextu 12"/>
          <p:cNvSpPr txBox="1"/>
          <p:nvPr/>
        </p:nvSpPr>
        <p:spPr>
          <a:xfrm>
            <a:off x="1368605" y="5740450"/>
            <a:ext cx="52770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2</a:t>
            </a:r>
            <a:r>
              <a:rPr lang="sk-SK" sz="3200" dirty="0" smtClean="0"/>
              <a:t>.</a:t>
            </a:r>
            <a:endParaRPr lang="sk-SK" sz="3200" dirty="0"/>
          </a:p>
        </p:txBody>
      </p:sp>
      <p:sp>
        <p:nvSpPr>
          <p:cNvPr id="14" name="BlokTextu 13"/>
          <p:cNvSpPr txBox="1"/>
          <p:nvPr/>
        </p:nvSpPr>
        <p:spPr>
          <a:xfrm>
            <a:off x="7649949" y="1014500"/>
            <a:ext cx="52770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3.</a:t>
            </a:r>
            <a:endParaRPr lang="sk-SK" sz="3200" dirty="0"/>
          </a:p>
        </p:txBody>
      </p:sp>
      <p:sp>
        <p:nvSpPr>
          <p:cNvPr id="15" name="BlokTextu 14"/>
          <p:cNvSpPr txBox="1"/>
          <p:nvPr/>
        </p:nvSpPr>
        <p:spPr>
          <a:xfrm>
            <a:off x="8001000" y="3150550"/>
            <a:ext cx="52770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4.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71823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07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Na obrázku máme znázornenú: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www.ad-optika.sk/fileadmin/user_upload/Nieco%20o%20oku/myop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3" b="50000"/>
          <a:stretch/>
        </p:blipFill>
        <p:spPr bwMode="auto">
          <a:xfrm>
            <a:off x="1676400" y="2057400"/>
            <a:ext cx="5421745" cy="22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304800" y="1295400"/>
            <a:ext cx="334553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A: ďalekozrakosť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4901810" y="1295399"/>
            <a:ext cx="313637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B:krátkozrakosť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9986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7464"/>
            <a:ext cx="8229600" cy="1396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Viete kde sa tvoria mužské pohlavné bunky???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981200"/>
            <a:ext cx="8229600" cy="13965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Ako vzniká nový jedinec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886200"/>
            <a:ext cx="8229600" cy="863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je ZYGOTA 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8631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Na obrázku máme dieťa: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www.milost.sk/images/logos-03-2012-deti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4464844" cy="3810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" y="1524000"/>
            <a:ext cx="324794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 </a:t>
            </a:r>
            <a:r>
              <a:rPr lang="sk-SK" sz="2800" b="1" dirty="0" err="1" smtClean="0"/>
              <a:t>batolivom</a:t>
            </a:r>
            <a:r>
              <a:rPr lang="sk-SK" sz="2800" b="1" dirty="0" smtClean="0"/>
              <a:t> veku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228600" y="2667000"/>
            <a:ext cx="398141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 predškolskom veku</a:t>
            </a:r>
            <a:endParaRPr lang="sk-SK" sz="28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304800" y="3581400"/>
            <a:ext cx="3729034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 staršom školskom</a:t>
            </a:r>
          </a:p>
          <a:p>
            <a:r>
              <a:rPr lang="sk-SK" sz="2800" b="1" dirty="0" smtClean="0"/>
              <a:t>veku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Aká je priemerná výška a váha novorodenca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85860" y="1915180"/>
            <a:ext cx="365061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2500 gramov, 40 cm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457200" y="2971800"/>
            <a:ext cx="365061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3000 gramov, 45 cm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" y="4038600"/>
            <a:ext cx="365061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3500 gramov, 50 cm</a:t>
            </a:r>
            <a:endParaRPr lang="sk-SK" sz="2800" b="1" dirty="0"/>
          </a:p>
        </p:txBody>
      </p:sp>
      <p:pic>
        <p:nvPicPr>
          <p:cNvPr id="28674" name="Picture 2" descr="http://www.babyweb.sk/sites/bwsk/files/styles/article_full/public/MEDIA%20ROOT/iStock-velke/babatko_plienky_istock_000005198948medium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743200"/>
            <a:ext cx="4311994" cy="2381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24134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 ktorom období sa </a:t>
            </a:r>
            <a:r>
              <a:rPr lang="sk-SK" dirty="0" err="1" smtClean="0"/>
              <a:t>vyvijajúci</a:t>
            </a:r>
            <a:r>
              <a:rPr lang="sk-SK" dirty="0" smtClean="0"/>
              <a:t> jedinec v tele matky označuje pojmom plod ????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895600"/>
            <a:ext cx="8229600" cy="1575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dýcha plod v tele matky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57200" y="4724400"/>
            <a:ext cx="175721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žiabrami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2819400" y="4724400"/>
            <a:ext cx="169629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pľúcami</a:t>
            </a:r>
            <a:endParaRPr lang="sk-SK" sz="28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876800" y="4724400"/>
            <a:ext cx="359803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Krvou cez placentu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Kde vzniká ženská pohlavná bunka???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sú to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gaméty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Pravda / lož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533400" y="1905000"/>
            <a:ext cx="7722755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Novorodenec v prvých dňoch života dokáže</a:t>
            </a:r>
          </a:p>
          <a:p>
            <a:r>
              <a:rPr lang="sk-SK" sz="2800" b="1" dirty="0" smtClean="0"/>
              <a:t>prehĺtať a dýchať zároveň 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533400" y="3733800"/>
            <a:ext cx="438447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Batoľa je dieťa vo veku: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upload.wikimedia.org/wikipedia/commons/thumb/b/bc/Neuron_Hand-tuned.svg/2000px-Neuron_Hand-tun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29728"/>
            <a:ext cx="7742276" cy="416147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989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44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Ktorá kosť človeka patrí medzi dlhé kosti ???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09600" y="2286000"/>
            <a:ext cx="324556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A: ramenná kosť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646126" y="3505200"/>
            <a:ext cx="202087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B</a:t>
            </a:r>
            <a:r>
              <a:rPr lang="sk-SK" sz="3200" dirty="0" smtClean="0"/>
              <a:t>: lopatka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609181" y="4648200"/>
            <a:ext cx="318568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C: články prstov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6397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</TotalTime>
  <Words>155</Words>
  <Application>Microsoft Office PowerPoint</Application>
  <PresentationFormat>Prezentácia na obrazovke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Odliatok</vt:lpstr>
      <vt:lpstr>BIOLOGICKÁ SÚŤAŽ</vt:lpstr>
      <vt:lpstr>Viete kde sa tvoria mužské pohlavné bunky???</vt:lpstr>
      <vt:lpstr>Na obrázku máme dieťa:</vt:lpstr>
      <vt:lpstr>Aká je priemerná výška a váha novorodenca ???</vt:lpstr>
      <vt:lpstr>V ktorom období sa vyvijajúci jedinec v tele matky označuje pojmom plod ????</vt:lpstr>
      <vt:lpstr>Kde vzniká ženská pohlavná bunka???</vt:lpstr>
      <vt:lpstr>Pravda / lož ???</vt:lpstr>
      <vt:lpstr>Prezentácia programu PowerPoint</vt:lpstr>
      <vt:lpstr>Ktorá kosť človeka patrí medzi dlhé kosti ???</vt:lpstr>
      <vt:lpstr>Prezentácia programu PowerPoint</vt:lpstr>
      <vt:lpstr>Prezentácia programu PowerPoint</vt:lpstr>
      <vt:lpstr>Na obrázku máme znázornenú: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BIOLOGICKÁ SÚŤAŽ</dc:title>
  <dc:creator>Daniel Richnavsky</dc:creator>
  <cp:lastModifiedBy>Guest</cp:lastModifiedBy>
  <cp:revision>29</cp:revision>
  <dcterms:created xsi:type="dcterms:W3CDTF">2016-05-31T18:09:44Z</dcterms:created>
  <dcterms:modified xsi:type="dcterms:W3CDTF">2016-06-01T07:14:29Z</dcterms:modified>
</cp:coreProperties>
</file>