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65" r:id="rId14"/>
    <p:sldId id="273" r:id="rId15"/>
    <p:sldId id="268" r:id="rId16"/>
    <p:sldId id="275" r:id="rId17"/>
    <p:sldId id="269" r:id="rId18"/>
    <p:sldId id="270" r:id="rId19"/>
    <p:sldId id="274" r:id="rId20"/>
    <p:sldId id="276" r:id="rId21"/>
    <p:sldId id="277" r:id="rId22"/>
    <p:sldId id="278" r:id="rId23"/>
    <p:sldId id="279" r:id="rId24"/>
    <p:sldId id="280" r:id="rId25"/>
    <p:sldId id="271" r:id="rId2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24.5.2021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Cuculus canorus vogelartinfo chris romeiks CHR0791 cropp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5116286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Dýchacia sústava</a:t>
            </a:r>
            <a:endParaRPr lang="sk-SK" dirty="0"/>
          </a:p>
        </p:txBody>
      </p:sp>
      <p:pic>
        <p:nvPicPr>
          <p:cNvPr id="35842" name="Picture 2" descr="VÃ½sledok vyhÄ¾adÃ¡vania obrÃ¡zkov pre dopyt dÃ½chacia sÃºstava vtÃ¡k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90599"/>
            <a:ext cx="5562600" cy="58348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VÃ½sledok vyhÄ¾adÃ¡vania obrÃ¡zkov pre dopyt syrinx vta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772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Cievna sústava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6866" name="Picture 2" descr="VÃ½sledok vyhÄ¾adÃ¡vania obrÃ¡zkov pre dopyt srdce vtÃ¡k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95400"/>
            <a:ext cx="4648200" cy="5093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Tráviaca sústava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VÃ½sledok vyhÄ¾adÃ¡vania obrÃ¡zkov pre dopyt trÃ¡viaca sÃºstava vtÃ¡kov"/>
          <p:cNvPicPr>
            <a:picLocks noChangeAspect="1" noChangeArrowheads="1"/>
          </p:cNvPicPr>
          <p:nvPr/>
        </p:nvPicPr>
        <p:blipFill>
          <a:blip r:embed="rId2"/>
          <a:srcRect t="9104" b="7824"/>
          <a:stretch>
            <a:fillRect/>
          </a:stretch>
        </p:blipFill>
        <p:spPr bwMode="auto">
          <a:xfrm>
            <a:off x="1447800" y="1295400"/>
            <a:ext cx="6096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26" name="AutoShape 2" descr="25. téma Vylučovacia sústava Močové ces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60908" t="25000" r="12152" b="36458"/>
          <a:stretch>
            <a:fillRect/>
          </a:stretch>
        </p:blipFill>
        <p:spPr bwMode="auto">
          <a:xfrm>
            <a:off x="228599" y="838200"/>
            <a:ext cx="644198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Rozmnožovacia sústava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457200" y="1447800"/>
            <a:ext cx="295305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Oplodnenie ???</a:t>
            </a:r>
            <a:endParaRPr lang="sk-SK" sz="28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57200" y="2209800"/>
            <a:ext cx="529023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Vývin prebieha (kde?) .... ???</a:t>
            </a:r>
            <a:endParaRPr lang="sk-SK" sz="2800" b="1" dirty="0"/>
          </a:p>
        </p:txBody>
      </p:sp>
      <p:pic>
        <p:nvPicPr>
          <p:cNvPr id="37890" name="Picture 2" descr="VÃ½sledok vyhÄ¾adÃ¡vania obrÃ¡zkov pre dopyt stavba vtÃ¡Äieho vajca"/>
          <p:cNvPicPr>
            <a:picLocks noChangeAspect="1" noChangeArrowheads="1"/>
          </p:cNvPicPr>
          <p:nvPr/>
        </p:nvPicPr>
        <p:blipFill>
          <a:blip r:embed="rId2"/>
          <a:srcRect l="30882" t="4969" r="20588" b="5590"/>
          <a:stretch>
            <a:fillRect/>
          </a:stretch>
        </p:blipFill>
        <p:spPr bwMode="auto">
          <a:xfrm>
            <a:off x="3886200" y="2784764"/>
            <a:ext cx="3733800" cy="40732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Kačica divá | HOROU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8151749" cy="53964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Zmysly: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8914" name="Picture 2" descr="VÃ½sledok vyhÄ¾adÃ¡vania obrÃ¡zkov pre dopyt magneticky zmysel vta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392537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Z hľadiska vyvinutia poznáme vtáky: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57200" y="1882914"/>
            <a:ext cx="326403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1.NIDIKOLNÉ</a:t>
            </a:r>
            <a:endParaRPr lang="sk-SK" sz="4000" b="1" dirty="0"/>
          </a:p>
        </p:txBody>
      </p:sp>
      <p:sp>
        <p:nvSpPr>
          <p:cNvPr id="5" name="BlokTextu 4"/>
          <p:cNvSpPr txBox="1"/>
          <p:nvPr/>
        </p:nvSpPr>
        <p:spPr>
          <a:xfrm flipH="1">
            <a:off x="533400" y="3254514"/>
            <a:ext cx="36576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4000" b="1" dirty="0" smtClean="0"/>
              <a:t>2.NIDIFÚGNE</a:t>
            </a:r>
            <a:endParaRPr lang="sk-SK" sz="4000" b="1" dirty="0"/>
          </a:p>
        </p:txBody>
      </p:sp>
      <p:pic>
        <p:nvPicPr>
          <p:cNvPr id="3074" name="Picture 2" descr="trieda: vtáky :: Biológia"/>
          <p:cNvPicPr>
            <a:picLocks noChangeAspect="1" noChangeArrowheads="1"/>
          </p:cNvPicPr>
          <p:nvPr/>
        </p:nvPicPr>
        <p:blipFill>
          <a:blip r:embed="rId2"/>
          <a:srcRect l="10938" r="18750" b="19540"/>
          <a:stretch>
            <a:fillRect/>
          </a:stretch>
        </p:blipFill>
        <p:spPr bwMode="auto">
          <a:xfrm>
            <a:off x="4495800" y="838200"/>
            <a:ext cx="3429000" cy="2667000"/>
          </a:xfrm>
          <a:prstGeom prst="rect">
            <a:avLst/>
          </a:prstGeom>
          <a:noFill/>
        </p:spPr>
      </p:pic>
      <p:pic>
        <p:nvPicPr>
          <p:cNvPr id="3076" name="Picture 4" descr="trieda: vtáky :: Biológ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4038600"/>
            <a:ext cx="4619625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SYSTÉM: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err="1" smtClean="0"/>
              <a:t>I.Nadrad</a:t>
            </a:r>
            <a:r>
              <a:rPr lang="sk-SK" dirty="0" smtClean="0"/>
              <a:t>: </a:t>
            </a:r>
            <a:r>
              <a:rPr lang="sk-SK" b="1" dirty="0" smtClean="0"/>
              <a:t>PRAVTÁKY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err="1" smtClean="0"/>
              <a:t>II.Nadrad</a:t>
            </a:r>
            <a:r>
              <a:rPr lang="sk-SK" dirty="0" smtClean="0"/>
              <a:t>: </a:t>
            </a:r>
            <a:r>
              <a:rPr lang="sk-SK" b="1" dirty="0" smtClean="0"/>
              <a:t>PRAVÉ VTÁKY</a:t>
            </a:r>
          </a:p>
          <a:p>
            <a:pPr>
              <a:buNone/>
            </a:pPr>
            <a:r>
              <a:rPr lang="sk-SK" b="1" dirty="0" smtClean="0"/>
              <a:t>	</a:t>
            </a:r>
            <a:r>
              <a:rPr lang="sk-SK" b="1" dirty="0" smtClean="0"/>
              <a:t>-</a:t>
            </a:r>
            <a:r>
              <a:rPr lang="sk-SK" dirty="0" smtClean="0"/>
              <a:t>má niekoľko </a:t>
            </a:r>
            <a:r>
              <a:rPr lang="sk-SK" b="1" dirty="0" err="1" smtClean="0"/>
              <a:t>nadradov</a:t>
            </a:r>
            <a:endParaRPr lang="sk-SK" b="1" dirty="0" smtClean="0"/>
          </a:p>
          <a:p>
            <a:pPr>
              <a:buNone/>
            </a:pPr>
            <a:r>
              <a:rPr lang="sk-SK" b="1" dirty="0" smtClean="0"/>
              <a:t>	</a:t>
            </a:r>
            <a:endParaRPr lang="sk-SK" b="1" dirty="0"/>
          </a:p>
        </p:txBody>
      </p:sp>
      <p:pic>
        <p:nvPicPr>
          <p:cNvPr id="32772" name="Picture 4" descr="Archaeopteryx - 3D-model - Mozaik digitálne vyučovanie a štú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057400"/>
            <a:ext cx="4114800" cy="2253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895600" y="381000"/>
            <a:ext cx="3276600" cy="224631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6000" dirty="0" smtClean="0"/>
              <a:t>VTÁKY </a:t>
            </a:r>
            <a:br>
              <a:rPr lang="sk-SK" sz="6000" dirty="0" smtClean="0"/>
            </a:br>
            <a:r>
              <a:rPr lang="sk-SK" sz="6000" dirty="0" smtClean="0"/>
              <a:t>(</a:t>
            </a:r>
            <a:r>
              <a:rPr lang="sk-SK" sz="6000" dirty="0" err="1" smtClean="0"/>
              <a:t>Aves</a:t>
            </a:r>
            <a:r>
              <a:rPr lang="sk-SK" sz="6000" dirty="0" smtClean="0"/>
              <a:t>)</a:t>
            </a:r>
            <a:endParaRPr lang="sk-SK" sz="6000" dirty="0"/>
          </a:p>
        </p:txBody>
      </p:sp>
      <p:pic>
        <p:nvPicPr>
          <p:cNvPr id="13314" name="Picture 2" descr="VÃ½sledok vyhÄ¾adÃ¡vania obrÃ¡zkov pre dopyt vta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71750"/>
            <a:ext cx="7620000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Nadrad</a:t>
            </a:r>
            <a:r>
              <a:rPr lang="sk-SK" dirty="0" smtClean="0"/>
              <a:t>: </a:t>
            </a:r>
            <a:r>
              <a:rPr lang="sk-SK" b="1" dirty="0" smtClean="0"/>
              <a:t>BEŽCE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Pštros dvojprstý – Wikipé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4661189" cy="3108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796" name="Picture 4" descr="Kazuár veľkoprilbý – Wikipé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981200"/>
            <a:ext cx="3600450" cy="2695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798" name="Picture 6" descr="Kivi južný – Wikipé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191000"/>
            <a:ext cx="2819400" cy="2605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81400" y="4495800"/>
            <a:ext cx="5105400" cy="1066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-krídla premenené na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veslovací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orgán</a:t>
            </a: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28600"/>
            <a:ext cx="8229600" cy="1399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Nadrad</a:t>
            </a: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PLAVCE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 descr="Tučniak veľký ako človek: Archeológovia odhalili 60 miliónov rokov staré  tajomstv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76400"/>
            <a:ext cx="4953000" cy="2773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28600"/>
            <a:ext cx="8229600" cy="1399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Nadrad</a:t>
            </a: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LETCE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-najmenšie vtáky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Fotografia: Kolibrík | fotky.sme.sk"/>
          <p:cNvPicPr>
            <a:picLocks noChangeAspect="1" noChangeArrowheads="1"/>
          </p:cNvPicPr>
          <p:nvPr/>
        </p:nvPicPr>
        <p:blipFill>
          <a:blip r:embed="rId2"/>
          <a:srcRect l="4931" t="12098" r="26040" b="13800"/>
          <a:stretch>
            <a:fillRect/>
          </a:stretch>
        </p:blipFill>
        <p:spPr bwMode="auto">
          <a:xfrm>
            <a:off x="2286000" y="1600200"/>
            <a:ext cx="42672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Najväčší nelietajúci vták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7890" name="Picture 2" descr="Drop veľký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7800"/>
            <a:ext cx="5384909" cy="5218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Podľa zmeny teritória: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0" y="2057400"/>
            <a:ext cx="3657600" cy="15240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/>
              <a:t>stále</a:t>
            </a:r>
            <a:endParaRPr lang="sk-SK" sz="4400" b="1" dirty="0"/>
          </a:p>
        </p:txBody>
      </p:sp>
      <p:sp>
        <p:nvSpPr>
          <p:cNvPr id="5" name="Oblak 4"/>
          <p:cNvSpPr/>
          <p:nvPr/>
        </p:nvSpPr>
        <p:spPr>
          <a:xfrm>
            <a:off x="1752600" y="3886200"/>
            <a:ext cx="4724400" cy="15240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/>
              <a:t>prelietavé</a:t>
            </a:r>
            <a:endParaRPr lang="sk-SK" sz="4400" b="1" dirty="0"/>
          </a:p>
        </p:txBody>
      </p:sp>
      <p:sp>
        <p:nvSpPr>
          <p:cNvPr id="6" name="Oblak 5"/>
          <p:cNvSpPr/>
          <p:nvPr/>
        </p:nvSpPr>
        <p:spPr>
          <a:xfrm>
            <a:off x="4267200" y="2057400"/>
            <a:ext cx="4876800" cy="15240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/>
              <a:t>sťahovavé</a:t>
            </a:r>
            <a:endParaRPr lang="sk-SK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Kedy sa vyvinuli?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Ã½sledok vyhÄ¾adÃ¡vania obrÃ¡zkov pre dopyt archaeoptery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382000" cy="4714875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762000" y="5791200"/>
            <a:ext cx="236955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Koniec 2-hôr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Hlavné znaky: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Ã½sledok vyhÄ¾adÃ¡vania obrÃ¡zkov pre dopyt sykor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5105400" cy="510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BlokTextu 4"/>
          <p:cNvSpPr txBox="1"/>
          <p:nvPr/>
        </p:nvSpPr>
        <p:spPr>
          <a:xfrm>
            <a:off x="1143000" y="1447800"/>
            <a:ext cx="21082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err="1" smtClean="0"/>
              <a:t>Pokryv</a:t>
            </a:r>
            <a:r>
              <a:rPr lang="sk-SK" sz="2800" b="1" dirty="0" smtClean="0"/>
              <a:t> tela</a:t>
            </a:r>
            <a:endParaRPr lang="sk-SK" sz="28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-152400" y="3124200"/>
            <a:ext cx="275107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Schopnosť letu</a:t>
            </a:r>
            <a:endParaRPr lang="sk-SK" sz="28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533400" y="4648200"/>
            <a:ext cx="30684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Zvukové prejavy</a:t>
            </a:r>
            <a:endParaRPr lang="sk-SK" sz="28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5715000" y="1447800"/>
            <a:ext cx="250260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Vývin z vajec</a:t>
            </a:r>
            <a:endParaRPr lang="sk-SK" sz="28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4660080" y="4648200"/>
            <a:ext cx="44839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Starostlivosť o potomstvo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707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err="1" smtClean="0"/>
              <a:t>Pokryv</a:t>
            </a:r>
            <a:r>
              <a:rPr lang="sk-SK" dirty="0" smtClean="0"/>
              <a:t> tela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6" name="Picture 4" descr="VÃ½sledok vyhÄ¾adÃ¡vania obrÃ¡zkov pre dopyt perie vtÃ¡kov"/>
          <p:cNvPicPr>
            <a:picLocks noChangeAspect="1" noChangeArrowheads="1"/>
          </p:cNvPicPr>
          <p:nvPr/>
        </p:nvPicPr>
        <p:blipFill>
          <a:blip r:embed="rId2"/>
          <a:srcRect t="5433"/>
          <a:stretch>
            <a:fillRect/>
          </a:stretch>
        </p:blipFill>
        <p:spPr bwMode="auto">
          <a:xfrm>
            <a:off x="1219199" y="914400"/>
            <a:ext cx="6829271" cy="594360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1295400" y="5486400"/>
            <a:ext cx="2895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371600" y="6096000"/>
            <a:ext cx="289560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4495800" y="5486400"/>
            <a:ext cx="2895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4495800" y="6400800"/>
            <a:ext cx="2895600" cy="3810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perie vtÃ¡kov"/>
          <p:cNvPicPr>
            <a:picLocks noChangeAspect="1" noChangeArrowheads="1"/>
          </p:cNvPicPr>
          <p:nvPr/>
        </p:nvPicPr>
        <p:blipFill>
          <a:blip r:embed="rId2"/>
          <a:srcRect r="55154"/>
          <a:stretch>
            <a:fillRect/>
          </a:stretch>
        </p:blipFill>
        <p:spPr bwMode="auto">
          <a:xfrm>
            <a:off x="1600200" y="130584"/>
            <a:ext cx="5029200" cy="66718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Kosti vtákov: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Ã½sledok vyhÄ¾adÃ¡vania obrÃ¡zkov pre dopyt kosti vtakov"/>
          <p:cNvPicPr>
            <a:picLocks noChangeAspect="1" noChangeArrowheads="1"/>
          </p:cNvPicPr>
          <p:nvPr/>
        </p:nvPicPr>
        <p:blipFill>
          <a:blip r:embed="rId2"/>
          <a:srcRect b="3934"/>
          <a:stretch>
            <a:fillRect/>
          </a:stretch>
        </p:blipFill>
        <p:spPr bwMode="auto">
          <a:xfrm>
            <a:off x="1752600" y="1276350"/>
            <a:ext cx="5615337" cy="558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Ã½sledok vyhÄ¾adÃ¡vania obrÃ¡zkov pre dopyt kosti vtak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528782" cy="67056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133600" y="5867400"/>
            <a:ext cx="990600" cy="2286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Ã½sledok vyhÄ¾adÃ¡vania obrÃ¡zkov pre dopyt konÄatiny vtakov"/>
          <p:cNvPicPr>
            <a:picLocks noChangeAspect="1" noChangeArrowheads="1"/>
          </p:cNvPicPr>
          <p:nvPr/>
        </p:nvPicPr>
        <p:blipFill>
          <a:blip r:embed="rId2"/>
          <a:srcRect r="48418"/>
          <a:stretch>
            <a:fillRect/>
          </a:stretch>
        </p:blipFill>
        <p:spPr bwMode="auto">
          <a:xfrm>
            <a:off x="457200" y="457200"/>
            <a:ext cx="8229600" cy="2971801"/>
          </a:xfrm>
          <a:prstGeom prst="rect">
            <a:avLst/>
          </a:prstGeom>
          <a:noFill/>
        </p:spPr>
      </p:pic>
      <p:pic>
        <p:nvPicPr>
          <p:cNvPr id="5" name="Picture 2" descr="VÃ½sledok vyhÄ¾adÃ¡vania obrÃ¡zkov pre dopyt konÄatiny vtakov"/>
          <p:cNvPicPr>
            <a:picLocks noChangeAspect="1" noChangeArrowheads="1"/>
          </p:cNvPicPr>
          <p:nvPr/>
        </p:nvPicPr>
        <p:blipFill>
          <a:blip r:embed="rId2"/>
          <a:srcRect l="53015"/>
          <a:stretch>
            <a:fillRect/>
          </a:stretch>
        </p:blipFill>
        <p:spPr bwMode="auto">
          <a:xfrm>
            <a:off x="838200" y="3505200"/>
            <a:ext cx="7496175" cy="2971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63</TotalTime>
  <Words>91</Words>
  <PresentationFormat>Prezentácia na obrazovke (4:3)</PresentationFormat>
  <Paragraphs>40</Paragraphs>
  <Slides>25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25</vt:i4>
      </vt:variant>
    </vt:vector>
  </HeadingPairs>
  <TitlesOfParts>
    <vt:vector size="26" baseType="lpstr">
      <vt:lpstr>Nadšenie</vt:lpstr>
      <vt:lpstr>Snímka 1</vt:lpstr>
      <vt:lpstr>VTÁKY  (Aves)</vt:lpstr>
      <vt:lpstr>Kedy sa vyvinuli?</vt:lpstr>
      <vt:lpstr>Hlavné znaky:</vt:lpstr>
      <vt:lpstr>Pokryv tela</vt:lpstr>
      <vt:lpstr>Snímka 6</vt:lpstr>
      <vt:lpstr>Kosti vtákov:</vt:lpstr>
      <vt:lpstr>Snímka 8</vt:lpstr>
      <vt:lpstr>Snímka 9</vt:lpstr>
      <vt:lpstr>Dýchacia sústava</vt:lpstr>
      <vt:lpstr>Snímka 11</vt:lpstr>
      <vt:lpstr>Cievna sústava</vt:lpstr>
      <vt:lpstr>Tráviaca sústava</vt:lpstr>
      <vt:lpstr>Snímka 14</vt:lpstr>
      <vt:lpstr>Snímka 15</vt:lpstr>
      <vt:lpstr>Snímka 16</vt:lpstr>
      <vt:lpstr>Zmysly:</vt:lpstr>
      <vt:lpstr>Z hľadiska vyvinutia poznáme vtáky:</vt:lpstr>
      <vt:lpstr>SYSTÉM:</vt:lpstr>
      <vt:lpstr>Nadrad: BEŽCE</vt:lpstr>
      <vt:lpstr>Snímka 21</vt:lpstr>
      <vt:lpstr>Snímka 22</vt:lpstr>
      <vt:lpstr>-najmenšie vtáky</vt:lpstr>
      <vt:lpstr>Najväčší nelietajúci vták</vt:lpstr>
      <vt:lpstr>Podľa zmeny teritória: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VTÁKY  (Aves)</dc:title>
  <dc:creator>hp</dc:creator>
  <cp:lastModifiedBy>hp</cp:lastModifiedBy>
  <cp:revision>48</cp:revision>
  <dcterms:created xsi:type="dcterms:W3CDTF">2019-03-18T14:50:45Z</dcterms:created>
  <dcterms:modified xsi:type="dcterms:W3CDTF">2021-05-24T08:43:54Z</dcterms:modified>
</cp:coreProperties>
</file>