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88825" cy="6858000"/>
  <p:notesSz cx="6858000" cy="9144000"/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61" d="100"/>
          <a:sy n="61" d="100"/>
        </p:scale>
        <p:origin x="72" y="32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Duriš" userId="665d0e920e22a424" providerId="LiveId" clId="{34436C5B-F853-4187-9446-59534DA5AAB2}"/>
    <pc:docChg chg="modSld">
      <pc:chgData name="Milan Duriš" userId="665d0e920e22a424" providerId="LiveId" clId="{34436C5B-F853-4187-9446-59534DA5AAB2}" dt="2021-03-01T10:10:27.390" v="6" actId="1076"/>
      <pc:docMkLst>
        <pc:docMk/>
      </pc:docMkLst>
      <pc:sldChg chg="modSp mod">
        <pc:chgData name="Milan Duriš" userId="665d0e920e22a424" providerId="LiveId" clId="{34436C5B-F853-4187-9446-59534DA5AAB2}" dt="2021-03-01T10:09:12.070" v="0" actId="20577"/>
        <pc:sldMkLst>
          <pc:docMk/>
          <pc:sldMk cId="3319622652" sldId="262"/>
        </pc:sldMkLst>
        <pc:spChg chg="mod">
          <ac:chgData name="Milan Duriš" userId="665d0e920e22a424" providerId="LiveId" clId="{34436C5B-F853-4187-9446-59534DA5AAB2}" dt="2021-03-01T10:09:12.070" v="0" actId="20577"/>
          <ac:spMkLst>
            <pc:docMk/>
            <pc:sldMk cId="3319622652" sldId="262"/>
            <ac:spMk id="4" creationId="{93A352BC-B6DC-4ADE-AF97-84390D97F848}"/>
          </ac:spMkLst>
        </pc:spChg>
      </pc:sldChg>
      <pc:sldChg chg="addSp modSp">
        <pc:chgData name="Milan Duriš" userId="665d0e920e22a424" providerId="LiveId" clId="{34436C5B-F853-4187-9446-59534DA5AAB2}" dt="2021-03-01T10:10:27.390" v="6" actId="1076"/>
        <pc:sldMkLst>
          <pc:docMk/>
          <pc:sldMk cId="3897630249" sldId="268"/>
        </pc:sldMkLst>
        <pc:picChg chg="add mod">
          <ac:chgData name="Milan Duriš" userId="665d0e920e22a424" providerId="LiveId" clId="{34436C5B-F853-4187-9446-59534DA5AAB2}" dt="2021-03-01T10:10:27.390" v="6" actId="1076"/>
          <ac:picMkLst>
            <pc:docMk/>
            <pc:sldMk cId="3897630249" sldId="268"/>
            <ac:picMk id="1026" creationId="{42A348A8-AA0E-4F7E-AA50-1E535B65F24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dá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28B7093-7393-4039-ACFB-1611C7D9236A}" type="datetime1">
              <a:rPr lang="sk-SK" smtClean="0"/>
              <a:t>10. 1. 2024</a:t>
            </a:fld>
            <a:endParaRPr lang="sk-SK" dirty="0"/>
          </a:p>
        </p:txBody>
      </p:sp>
      <p:sp>
        <p:nvSpPr>
          <p:cNvPr id="4" name="Zástupná pät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EFFA6B9-C19F-4C1E-8C2A-873714B32889}" type="datetime1">
              <a:rPr lang="sk-SK" smtClean="0"/>
              <a:t>10. 1. 2024</a:t>
            </a:fld>
            <a:endParaRPr lang="sk-SK" dirty="0"/>
          </a:p>
        </p:txBody>
      </p:sp>
      <p:sp>
        <p:nvSpPr>
          <p:cNvPr id="4" name="Zástupný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dirty="0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dirty="0"/>
              <a:t>Kliknite sem a upravte štýl predlohy textu</a:t>
            </a:r>
          </a:p>
          <a:p>
            <a:pPr lvl="1" rtl="0"/>
            <a:r>
              <a:rPr lang="sk-SK" dirty="0"/>
              <a:t>Druhá úroveň</a:t>
            </a:r>
          </a:p>
          <a:p>
            <a:pPr lvl="2" rtl="0"/>
            <a:r>
              <a:rPr lang="sk-SK" dirty="0"/>
              <a:t>Tretia úroveň</a:t>
            </a:r>
          </a:p>
          <a:p>
            <a:pPr lvl="3" rtl="0"/>
            <a:r>
              <a:rPr lang="sk-SK" dirty="0"/>
              <a:t>Štvrtá úroveň</a:t>
            </a:r>
          </a:p>
          <a:p>
            <a:pPr lvl="4" rtl="0"/>
            <a:r>
              <a:rPr lang="sk-SK" dirty="0"/>
              <a:t>Piata úroveň</a:t>
            </a:r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5542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sk-SK" dirty="0"/>
              <a:t>Kliknite sem a upravte štýl predlohy nadpisov</a:t>
            </a:r>
          </a:p>
        </p:txBody>
      </p:sp>
      <p:grpSp>
        <p:nvGrpSpPr>
          <p:cNvPr id="256" name="čiara" descr="Grafika čiary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Voľný tvar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58" name="Voľný tvar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59" name="Voľný tvar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0" name="Voľný tvar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1" name="Voľný tvar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2" name="Voľný tvar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3" name="Voľný tvar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4" name="Voľný tvar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5" name="Voľný tvar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6" name="Voľný tvar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7" name="Voľný tvar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8" name="Voľný tvar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9" name="Voľný tvar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0" name="Voľný tvar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1" name="Voľný tvar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2" name="Voľný tvar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3" name="Voľný tvar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4" name="Voľný tvar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5" name="Voľný tvar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6" name="Voľný tvar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7" name="Voľný tvar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8" name="Voľný tvar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9" name="Voľný tvar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0" name="Voľný tvar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1" name="Voľný tvar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2" name="Voľný tvar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3" name="Voľný tvar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4" name="Voľný tvar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5" name="Voľný tvar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6" name="Voľný tvar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7" name="Voľný tvar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8" name="Voľný tvar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9" name="Voľný tvar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0" name="Voľný tvar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1" name="Voľný tvar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2" name="Voľný tvar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3" name="Voľný tvar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4" name="Voľný tvar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5" name="Voľný tvar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6" name="Voľný tvar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7" name="Voľný tvar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8" name="Voľný tvar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9" name="Voľný tvar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0" name="Voľný tvar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1" name="Voľný tvar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2" name="Voľný tvar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3" name="Voľný tvar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4" name="Voľný tvar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5" name="Voľný tvar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6" name="Voľný tvar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7" name="Voľný tvar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8" name="Voľný tvar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9" name="Voľný tvar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0" name="Voľný tvar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1" name="Voľný tvar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2" name="Voľný tvar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3" name="Voľný tvar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4" name="Voľný tvar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5" name="Voľný tvar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6" name="Voľný tvar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7" name="Voľný tvar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8" name="Voľný tvar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9" name="Voľný tvar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0" name="Voľný tvar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1" name="Voľný tvar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2" name="Voľný tvar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3" name="Voľný tvar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4" name="Voľný tvar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5" name="Voľný tvar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6" name="Voľný tvar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7" name="Voľný tvar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8" name="Voľný tvar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9" name="Voľný tvar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0" name="Voľný tvar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1" name="Voľný tvar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2" name="Voľný tvar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3" name="Voľný tvar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4" name="Voľný tvar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5" name="Voľný tvar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6" name="Voľný tvar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7" name="Voľný tvar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8" name="Voľný tvar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9" name="Voľný tvar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0" name="Voľný tvar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1" name="Voľný tvar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2" name="Voľný tvar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3" name="Voľný tvar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4" name="Voľný tvar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5" name="Voľný tvar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6" name="Voľný tvar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7" name="Voľný tvar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8" name="Voľný tvar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9" name="Voľný tvar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0" name="Voľný tvar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1" name="Voľný tvar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2" name="Voľný tvar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3" name="Voľný tvar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4" name="Voľný tvar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5" name="Voľný tvar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6" name="Voľný tvar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7" name="Voľný tvar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8" name="Voľný tvar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9" name="Voľný tvar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0" name="Voľný tvar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1" name="Voľný tvar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2" name="Voľný tvar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3" name="Voľný tvar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4" name="Voľný tvar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5" name="Voľný tvar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6" name="Voľný tvar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7" name="Voľný tvar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8" name="Voľný tvar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9" name="Voľný tvar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0" name="Voľný tvar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1" name="Voľný tvar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2" name="Voľný tvar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3" name="Voľný tvar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4" name="Voľný tvar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5" name="Voľný tvar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6" name="Voľný tvar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7" name="Voľný tvar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8" name="Voľný tvar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9" name="Voľný tvar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</p:grp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/>
              <a:t>Kliknutím upravte štýl predlohy podnadpisu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grpSp>
        <p:nvGrpSpPr>
          <p:cNvPr id="7" name="čiara" descr="Grafika čiary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Voľný tvar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9" name="Voľný tvar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0" name="Voľný tvar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1" name="Voľ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2" name="Voľ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3" name="Voľ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4" name="Voľ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5" name="Voľ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" name="Voľ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" name="Voľ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" name="Voľ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" name="Voľ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" name="Voľ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" name="Voľ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" name="Voľ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" name="Voľ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4" name="Voľ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5" name="Voľ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6" name="Voľ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7" name="Voľ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8" name="Voľ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9" name="Voľ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0" name="Voľ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1" name="Voľ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2" name="Voľ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3" name="Voľ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4" name="Voľ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5" name="Voľ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6" name="Voľ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7" name="Voľ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8" name="Voľ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9" name="Voľ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0" name="Voľ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1" name="Voľ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2" name="Voľ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3" name="Voľ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4" name="Voľ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5" name="Voľ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6" name="Voľ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7" name="Voľ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8" name="Voľ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9" name="Voľ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0" name="Voľ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1" name="Voľ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2" name="Voľ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3" name="Voľ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4" name="Voľ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5" name="Voľ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6" name="Voľ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7" name="Voľ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8" name="Voľ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9" name="Voľ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0" name="Voľ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1" name="Voľ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2" name="Voľ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3" name="Voľ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4" name="Voľ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5" name="Voľ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6" name="Voľ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7" name="Voľ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8" name="Voľ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9" name="Voľ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0" name="Voľ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1" name="Voľ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2" name="Voľ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3" name="Voľ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4" name="Voľ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5" name="Voľ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6" name="Voľ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7" name="Voľ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8" name="Voľ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9" name="Voľ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80" name="Voľ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81" name="Voľ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</p:grp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02878-9071-4200-8023-5B7C828D491C}" type="datetime1">
              <a:rPr lang="sk-SK" smtClean="0"/>
              <a:t>10. 1. 2024</a:t>
            </a:fld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sk-SK" dirty="0"/>
              <a:t>Kliknite sem a upravte štýl predlohy nadpisov</a:t>
            </a:r>
          </a:p>
        </p:txBody>
      </p:sp>
      <p:grpSp>
        <p:nvGrpSpPr>
          <p:cNvPr id="7" name="čiara" descr="Grafika čiary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Voľný tvar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9" name="Voľný tvar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0" name="Voľný tvar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1" name="Voľ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2" name="Voľ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3" name="Voľ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4" name="Voľ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5" name="Voľ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" name="Voľ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" name="Voľ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" name="Voľ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" name="Voľ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" name="Voľ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" name="Voľ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" name="Voľ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" name="Voľ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4" name="Voľ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5" name="Voľ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6" name="Voľ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7" name="Voľ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8" name="Voľ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9" name="Voľ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0" name="Voľ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1" name="Voľ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2" name="Voľ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3" name="Voľ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4" name="Voľ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5" name="Voľ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6" name="Voľ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7" name="Voľ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8" name="Voľ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9" name="Voľ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0" name="Voľ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1" name="Voľ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2" name="Voľ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3" name="Voľ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4" name="Voľ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5" name="Voľ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6" name="Voľ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7" name="Voľ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8" name="Voľ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9" name="Voľ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0" name="Voľ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1" name="Voľ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2" name="Voľ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3" name="Voľ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4" name="Voľ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5" name="Voľ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6" name="Voľ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7" name="Voľ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8" name="Voľ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9" name="Voľ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0" name="Voľ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1" name="Voľ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2" name="Voľ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3" name="Voľ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4" name="Voľ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5" name="Voľ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6" name="Voľ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7" name="Voľ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8" name="Voľ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9" name="Voľ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0" name="Voľ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1" name="Voľ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2" name="Voľ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3" name="Voľ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4" name="Voľ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5" name="Voľ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6" name="Voľ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7" name="Voľ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8" name="Voľ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9" name="Voľ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80" name="Voľ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81" name="Voľ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</p:grpSp>
      <p:sp>
        <p:nvSpPr>
          <p:cNvPr id="3" name="Zástupný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sk-SK" dirty="0"/>
              <a:t>Kliknite sem a upravte štýly predlohy textu</a:t>
            </a:r>
          </a:p>
          <a:p>
            <a:pPr lvl="1" rtl="0"/>
            <a:r>
              <a:rPr lang="sk-SK" dirty="0"/>
              <a:t>Druhá úroveň</a:t>
            </a:r>
          </a:p>
          <a:p>
            <a:pPr lvl="2" rtl="0"/>
            <a:r>
              <a:rPr lang="sk-SK" dirty="0"/>
              <a:t>Tretia úroveň</a:t>
            </a:r>
          </a:p>
          <a:p>
            <a:pPr lvl="3" rtl="0"/>
            <a:r>
              <a:rPr lang="sk-SK" dirty="0"/>
              <a:t>Štvrtá úroveň</a:t>
            </a:r>
          </a:p>
          <a:p>
            <a:pPr lvl="4" rtl="0"/>
            <a:r>
              <a:rPr lang="sk-SK" dirty="0"/>
              <a:t>Piata úroveň</a:t>
            </a:r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832C3-EEA6-41EC-88BA-EB980B321231}" type="datetime1">
              <a:rPr lang="sk-SK" smtClean="0"/>
              <a:t>10. 1. 2024</a:t>
            </a:fld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sk-SK" dirty="0"/>
              <a:t>Kliknite sem a upravte štýl predlohy nadpisov</a:t>
            </a:r>
          </a:p>
        </p:txBody>
      </p:sp>
      <p:grpSp>
        <p:nvGrpSpPr>
          <p:cNvPr id="167" name="čiara" descr="Grafika čiary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Voľný tvar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9" name="Voľný tvar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0" name="Voľný tvar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1" name="Voľ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2" name="Voľ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3" name="Voľ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4" name="Voľ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5" name="Voľ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6" name="Voľ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7" name="Voľ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8" name="Voľ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9" name="Voľ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0" name="Voľ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1" name="Voľ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2" name="Voľ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3" name="Voľ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4" name="Voľ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5" name="Voľ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6" name="Voľ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7" name="Voľ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8" name="Voľ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9" name="Voľ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0" name="Voľ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1" name="Voľ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2" name="Voľ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3" name="Voľ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4" name="Voľ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5" name="Voľ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6" name="Voľ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7" name="Voľ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8" name="Voľ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9" name="Voľ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0" name="Voľ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1" name="Voľ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2" name="Voľ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3" name="Voľ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4" name="Voľ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5" name="Voľ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6" name="Voľ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7" name="Voľ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8" name="Voľ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9" name="Voľ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0" name="Voľ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1" name="Voľ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2" name="Voľ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3" name="Voľ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4" name="Voľ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5" name="Voľ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6" name="Voľ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7" name="Voľ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8" name="Voľ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9" name="Voľ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0" name="Voľ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1" name="Voľ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2" name="Voľ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3" name="Voľ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4" name="Voľ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5" name="Voľ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6" name="Voľ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7" name="Voľ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8" name="Voľ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9" name="Voľ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0" name="Voľ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1" name="Voľ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2" name="Voľ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3" name="Voľ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4" name="Voľ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5" name="Voľ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6" name="Voľ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7" name="Voľ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8" name="Voľ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9" name="Voľ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40" name="Voľ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41" name="Voľ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</p:grp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FB33C0-3605-42B8-A1F1-3A1BB58F9C12}" type="datetime1">
              <a:rPr lang="sk-SK" smtClean="0"/>
              <a:t>10. 1. 2024</a:t>
            </a:fld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sk-SK" dirty="0"/>
              <a:t>Kliknite sem a upravte štýl predlohy nadpisov</a:t>
            </a:r>
          </a:p>
        </p:txBody>
      </p:sp>
      <p:grpSp>
        <p:nvGrpSpPr>
          <p:cNvPr id="255" name="čiara" descr="Grafika čiary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Voľný tvar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57" name="Voľný tvar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58" name="Voľný tvar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59" name="Voľný tvar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0" name="Voľný tvar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1" name="Voľný tvar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2" name="Voľný tvar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3" name="Voľný tvar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4" name="Voľný tvar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5" name="Voľný tvar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6" name="Voľný tvar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7" name="Voľný tvar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8" name="Voľný tvar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9" name="Voľný tvar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0" name="Voľný tvar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1" name="Voľný tvar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2" name="Voľný tvar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3" name="Voľný tvar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4" name="Voľný tvar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5" name="Voľný tvar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6" name="Voľný tvar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7" name="Voľný tvar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8" name="Voľný tvar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9" name="Voľný tvar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0" name="Voľný tvar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1" name="Voľný tvar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2" name="Voľný tvar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3" name="Voľný tvar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4" name="Voľný tvar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5" name="Voľný tvar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6" name="Voľný tvar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7" name="Voľný tvar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8" name="Voľný tvar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9" name="Voľný tvar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0" name="Voľný tvar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1" name="Voľný tvar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2" name="Voľný tvar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3" name="Voľný tvar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4" name="Voľný tvar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5" name="Voľný tvar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6" name="Voľný tvar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7" name="Voľný tvar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8" name="Voľný tvar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9" name="Voľný tvar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0" name="Voľný tvar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1" name="Voľný tvar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2" name="Voľný tvar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3" name="Voľný tvar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4" name="Voľný tvar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5" name="Voľný tvar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6" name="Voľný tvar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7" name="Voľný tvar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8" name="Voľný tvar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9" name="Voľný tvar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0" name="Voľný tvar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1" name="Voľný tvar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2" name="Voľný tvar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3" name="Voľný tvar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4" name="Voľný tvar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5" name="Voľný tvar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6" name="Voľný tvar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7" name="Voľný tvar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8" name="Voľný tvar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9" name="Voľný tvar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0" name="Voľný tvar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1" name="Voľný tvar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2" name="Voľný tvar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3" name="Voľný tvar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4" name="Voľný tvar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5" name="Voľný tvar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6" name="Voľný tvar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7" name="Voľný tvar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8" name="Voľný tvar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9" name="Voľný tvar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0" name="Voľný tvar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1" name="Voľný tvar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2" name="Voľný tvar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3" name="Voľný tvar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4" name="Voľný tvar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5" name="Voľný tvar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6" name="Voľný tvar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7" name="Voľný tvar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8" name="Voľný tvar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9" name="Voľný tvar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0" name="Voľný tvar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1" name="Voľný tvar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2" name="Voľný tvar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3" name="Voľný tvar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4" name="Voľný tvar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5" name="Voľný tvar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6" name="Voľný tvar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7" name="Voľný tvar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8" name="Voľný tvar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9" name="Voľný tvar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0" name="Voľný tvar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1" name="Voľný tvar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2" name="Voľný tvar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3" name="Voľný tvar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4" name="Voľný tvar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5" name="Voľný tvar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6" name="Voľný tvar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7" name="Voľný tvar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8" name="Voľný tvar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9" name="Voľný tvar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0" name="Voľný tvar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1" name="Voľný tvar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2" name="Voľný tvar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3" name="Voľný tvar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4" name="Voľný tvar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5" name="Voľný tvar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6" name="Voľný tvar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7" name="Voľný tvar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8" name="Voľný tvar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9" name="Voľný tvar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0" name="Voľný tvar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1" name="Voľný tvar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2" name="Voľný tvar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3" name="Voľný tvar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4" name="Voľný tvar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5" name="Voľný tvar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6" name="Voľný tvar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7" name="Voľný tvar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8" name="Voľný tvar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</p:grp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55A7E3-D21E-469A-8644-E12CF815A232}" type="datetime1">
              <a:rPr lang="sk-SK" smtClean="0"/>
              <a:t>10. 1. 2024</a:t>
            </a:fld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sk-SK" dirty="0"/>
              <a:t>Kliknite sem a upravte štýl predlohy nadpisov</a:t>
            </a:r>
          </a:p>
        </p:txBody>
      </p:sp>
      <p:grpSp>
        <p:nvGrpSpPr>
          <p:cNvPr id="158" name="čiara" descr="Grafika čiary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Voľný tvar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0" name="Voľný tvar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1" name="Voľný tvar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2" name="Voľ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3" name="Voľ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4" name="Voľ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5" name="Voľ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6" name="Voľ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7" name="Voľ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8" name="Voľ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9" name="Voľ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0" name="Voľ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1" name="Voľ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2" name="Voľ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3" name="Voľ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4" name="Voľ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5" name="Voľ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6" name="Voľ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7" name="Voľ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8" name="Voľ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9" name="Voľ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0" name="Voľ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1" name="Voľ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2" name="Voľ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3" name="Voľ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4" name="Voľ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5" name="Voľ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6" name="Voľ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7" name="Voľ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8" name="Voľ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9" name="Voľ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0" name="Voľ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1" name="Voľ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2" name="Voľ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3" name="Voľ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4" name="Voľ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5" name="Voľ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6" name="Voľ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7" name="Voľ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8" name="Voľ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9" name="Voľ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0" name="Voľ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1" name="Voľ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2" name="Voľ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3" name="Voľ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4" name="Voľ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5" name="Voľ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6" name="Voľ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7" name="Voľ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8" name="Voľ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9" name="Voľ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0" name="Voľ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1" name="Voľ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2" name="Voľ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3" name="Voľ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4" name="Voľ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5" name="Voľ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6" name="Voľ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7" name="Voľ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8" name="Voľ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9" name="Voľ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0" name="Voľ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1" name="Voľ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2" name="Voľ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3" name="Voľ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4" name="Voľ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5" name="Voľ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6" name="Voľ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7" name="Voľ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8" name="Voľ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9" name="Voľ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0" name="Voľ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1" name="Voľ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2" name="Voľ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</p:grp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D0CE40-81D1-40B4-9B03-C6163AA7428F}" type="datetime1">
              <a:rPr lang="sk-SK" smtClean="0"/>
              <a:t>10. 1. 2024</a:t>
            </a:fld>
            <a:endParaRPr lang="sk-SK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sk-SK" dirty="0"/>
              <a:t>Kliknite sem a upravte štýl predlohy nadpisov</a:t>
            </a:r>
          </a:p>
        </p:txBody>
      </p:sp>
      <p:grpSp>
        <p:nvGrpSpPr>
          <p:cNvPr id="160" name="čiara" descr="Grafika čiary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Voľný tvar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2" name="Voľný tvar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3" name="Voľný tvar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4" name="Voľ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5" name="Voľ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6" name="Voľ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7" name="Voľ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8" name="Voľ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9" name="Voľ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0" name="Voľ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1" name="Voľ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2" name="Voľ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3" name="Voľ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4" name="Voľ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5" name="Voľ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6" name="Voľ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7" name="Voľ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8" name="Voľ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9" name="Voľ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0" name="Voľ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1" name="Voľ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2" name="Voľ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3" name="Voľ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4" name="Voľ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5" name="Voľ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6" name="Voľ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7" name="Voľ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8" name="Voľ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9" name="Voľ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0" name="Voľ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1" name="Voľ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2" name="Voľ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3" name="Voľ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4" name="Voľ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5" name="Voľ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6" name="Voľ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7" name="Voľ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8" name="Voľ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9" name="Voľ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0" name="Voľ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1" name="Voľ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2" name="Voľ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3" name="Voľ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4" name="Voľ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5" name="Voľ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6" name="Voľ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7" name="Voľ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8" name="Voľ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9" name="Voľ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0" name="Voľ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1" name="Voľ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2" name="Voľ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3" name="Voľ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4" name="Voľ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5" name="Voľ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6" name="Voľ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7" name="Voľ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8" name="Voľ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9" name="Voľ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0" name="Voľ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1" name="Voľ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2" name="Voľ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3" name="Voľ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4" name="Voľ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5" name="Voľ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6" name="Voľ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7" name="Voľ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8" name="Voľ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9" name="Voľ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0" name="Voľ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1" name="Voľ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2" name="Voľ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3" name="Voľ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4" name="Voľ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</p:grp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8" name="Zástupná pät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7" name="Zástupný dá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BE855B-A590-4B1D-8D7A-B7580F1A81FA}" type="datetime1">
              <a:rPr lang="sk-SK" smtClean="0"/>
              <a:t>10. 1. 2024</a:t>
            </a:fld>
            <a:endParaRPr lang="sk-SK" dirty="0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85" name="Zástupný obsah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grpSp>
        <p:nvGrpSpPr>
          <p:cNvPr id="156" name="čiara" descr="Grafika čiary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Voľný tvar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58" name="Voľný tvar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59" name="Voľný tvar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0" name="Voľ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1" name="Voľ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2" name="Voľ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3" name="Voľ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4" name="Voľ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5" name="Voľ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6" name="Voľ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7" name="Voľ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8" name="Voľ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9" name="Voľ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0" name="Voľ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1" name="Voľ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2" name="Voľ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3" name="Voľ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4" name="Voľ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5" name="Voľ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6" name="Voľ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7" name="Voľ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8" name="Voľ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9" name="Voľ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0" name="Voľ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1" name="Voľ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2" name="Voľ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3" name="Voľ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4" name="Voľ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5" name="Voľ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6" name="Voľ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7" name="Voľ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8" name="Voľ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9" name="Voľ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0" name="Voľ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1" name="Voľ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2" name="Voľ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3" name="Voľ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4" name="Voľ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5" name="Voľ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6" name="Voľ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7" name="Voľ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8" name="Voľ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9" name="Voľ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0" name="Voľ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1" name="Voľ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2" name="Voľ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3" name="Voľ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4" name="Voľ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5" name="Voľ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6" name="Voľ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7" name="Voľ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8" name="Voľ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9" name="Voľ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0" name="Voľ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1" name="Voľ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2" name="Voľ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3" name="Voľ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4" name="Voľ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5" name="Voľ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6" name="Voľ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7" name="Voľ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8" name="Voľ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9" name="Voľ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0" name="Voľ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1" name="Voľ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2" name="Voľ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3" name="Voľ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4" name="Voľ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5" name="Voľ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6" name="Voľ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7" name="Voľ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8" name="Voľ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9" name="Voľ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0" name="Voľ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</p:grpSp>
      <p:sp>
        <p:nvSpPr>
          <p:cNvPr id="4" name="Zástupná pät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3" name="Zástupný dá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B18BD9-1251-49E5-BE0A-1622E2AE7367}" type="datetime1">
              <a:rPr lang="sk-SK" smtClean="0"/>
              <a:t>10. 1. 2024</a:t>
            </a:fld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á pät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2" name="Zástupný dá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53EA0-FB6C-4458-B5BE-CAF4BBAE5732}" type="datetime1">
              <a:rPr lang="sk-SK" smtClean="0"/>
              <a:t>10. 1. 2024</a:t>
            </a:fld>
            <a:endParaRPr lang="sk-SK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sp>
        <p:nvSpPr>
          <p:cNvPr id="4" name="Zástupný objekt text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grpSp>
        <p:nvGrpSpPr>
          <p:cNvPr id="615" name="rám" descr="Grafika poľa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Skupina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Skupina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Voľný tvar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Voľný tvar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Voľný tvar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Skupina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Voľný tvar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Voľný tvar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Voľný tvar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Skupina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Skupina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Voľný tvar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Voľný tvar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Voľný tvar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Skupina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Voľný tvar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Voľný tvar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Voľný tvar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A53737-8673-4070-9CB1-E475422ECF0C}" type="datetime1">
              <a:rPr lang="sk-SK" smtClean="0"/>
              <a:t>10. 1. 2024</a:t>
            </a:fld>
            <a:endParaRPr lang="sk-SK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sp>
        <p:nvSpPr>
          <p:cNvPr id="3" name="Zástupný obrázok 2" descr="Prázdny zástupný objekt na pridanie obrázka Kliknite na zástupný objekt a vyberte obrázok, ktorý chcete pridať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k-SK"/>
              <a:t>Kliknutím na ikonu pridáte obrázok</a:t>
            </a:r>
            <a:endParaRPr lang="sk-SK" dirty="0"/>
          </a:p>
        </p:txBody>
      </p:sp>
      <p:grpSp>
        <p:nvGrpSpPr>
          <p:cNvPr id="614" name="rám" descr="Grafika poľa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Skupina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Skupina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Voľný tvar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Voľný tvar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Voľný tvar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Skupina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Voľný tvar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Voľný tvar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Voľný tvar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Skupina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Skupina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Voľný tvar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Voľný tvar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Voľný tvar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Skupina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Voľný tvar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Voľný tvar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Voľný tvar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Voľný tvar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Voľný tvar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Voľný tvar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Voľný tvar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Voľný tvar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Voľný tvar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Voľný tvar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Voľný tvar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Voľný tvar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Voľný tvar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Voľný tvar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Voľný tvar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Voľný tvar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Voľný tvar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Voľný tvar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Voľný tvar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Voľný tvar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Voľný tvar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Voľný tvar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Voľný tvar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Voľný tvar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Voľný tvar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Voľný tvar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Voľný tvar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Voľný tvar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Voľný tvar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Voľný tvar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Voľný tvar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Voľný tvar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Voľný tvar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Voľný tvar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Voľný tvar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Voľný tvar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Voľný tvar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Voľný tvar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Voľný tvar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Voľný tvar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Voľný tvar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Voľný tvar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Voľný tvar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Voľný tvar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Voľný tvar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Voľný tvar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Voľný tvar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Voľný tvar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Voľný tvar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Voľný tvar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Voľný tvar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Voľný tvar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Voľný tvar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Voľný tvar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Voľný tvar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Voľný tvar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Voľný tvar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Voľný tvar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Voľný tvar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Voľný tvar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Voľný tvar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Voľný tvar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Voľný tvar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Voľný tvar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Voľný tvar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Voľný tvar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Voľný tvar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Voľný tvar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Voľný tvar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Voľný tvar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Voľný tvar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Voľný tvar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Voľný tvar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Voľný tvar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49F099-0F98-42CE-8FC1-709245EEFB76}" type="datetime1">
              <a:rPr lang="sk-SK" smtClean="0"/>
              <a:t>10. 1. 2024</a:t>
            </a:fld>
            <a:endParaRPr lang="sk-SK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nadpis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k-SK" dirty="0"/>
              <a:t>Kliknite sem a upravte štýl predlohy nadpisov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-SK" dirty="0"/>
              <a:t>Kliknite sem a upravte štýl predlohy textu</a:t>
            </a:r>
          </a:p>
          <a:p>
            <a:pPr lvl="1" rtl="0"/>
            <a:r>
              <a:rPr lang="sk-SK" dirty="0"/>
              <a:t>Druhá úroveň</a:t>
            </a:r>
          </a:p>
          <a:p>
            <a:pPr lvl="2" rtl="0"/>
            <a:r>
              <a:rPr lang="sk-SK" dirty="0"/>
              <a:t>Tretia úroveň</a:t>
            </a:r>
          </a:p>
          <a:p>
            <a:pPr lvl="3" rtl="0"/>
            <a:r>
              <a:rPr lang="sk-SK" dirty="0"/>
              <a:t>Štvrtá úroveň</a:t>
            </a:r>
          </a:p>
          <a:p>
            <a:pPr lvl="4" rtl="0"/>
            <a:r>
              <a:rPr lang="sk-SK" dirty="0"/>
              <a:t>Piata úroveň</a:t>
            </a:r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sk-SK" dirty="0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8B566E3-90FA-4C91-8CC2-CE63D4ACDD39}" type="datetime1">
              <a:rPr lang="sk-SK" smtClean="0"/>
              <a:t>10. 1. 2024</a:t>
            </a:fld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sk-SK" dirty="0"/>
              <a:t>Druhá svetová vojna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sk-SK" dirty="0"/>
              <a:t>Európa – obeť diktátorov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CA45AC66-51A5-4CDF-B636-E7E6FB4B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653EA0-FB6C-4458-B5BE-CAF4BBAE5732}" type="datetime1">
              <a:rPr lang="sk-SK" smtClean="0"/>
              <a:t>10. 1. 2024</a:t>
            </a:fld>
            <a:endParaRPr lang="sk-SK" dirty="0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AF9D7286-B656-4F4F-AB38-09B28A6B89B1}"/>
              </a:ext>
            </a:extLst>
          </p:cNvPr>
          <p:cNvSpPr txBox="1"/>
          <p:nvPr/>
        </p:nvSpPr>
        <p:spPr>
          <a:xfrm>
            <a:off x="549796" y="692696"/>
            <a:ext cx="11344709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k-SK" sz="2400" dirty="0"/>
              <a:t>jar 1940 </a:t>
            </a:r>
          </a:p>
          <a:p>
            <a:pPr>
              <a:lnSpc>
                <a:spcPct val="90000"/>
              </a:lnSpc>
            </a:pPr>
            <a:endParaRPr lang="sk-SK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sk-SK" sz="2400" dirty="0"/>
              <a:t>Nemecko  postupne útočí a obsadzuje Dánsko, Nórsko, krajiny Beneluxu a Francúzsko</a:t>
            </a:r>
          </a:p>
        </p:txBody>
      </p:sp>
      <p:pic>
        <p:nvPicPr>
          <p:cNvPr id="8194" name="Picture 2" descr="Europe, 1940 | The Holocaust Encyclopedia">
            <a:extLst>
              <a:ext uri="{FF2B5EF4-FFF2-40B4-BE49-F238E27FC236}">
                <a16:creationId xmlns:a16="http://schemas.microsoft.com/office/drawing/2014/main" xmlns="" id="{A1343203-9A20-4C13-9489-F7A4B6D67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2" y="1917972"/>
            <a:ext cx="7037830" cy="461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D3AF249D-7DE1-4461-B8A3-CE1376D697EB}"/>
              </a:ext>
            </a:extLst>
          </p:cNvPr>
          <p:cNvSpPr txBox="1"/>
          <p:nvPr/>
        </p:nvSpPr>
        <p:spPr>
          <a:xfrm>
            <a:off x="8451722" y="2784304"/>
            <a:ext cx="386092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sever Francúzska je </a:t>
            </a:r>
          </a:p>
          <a:p>
            <a:pPr>
              <a:lnSpc>
                <a:spcPct val="90000"/>
              </a:lnSpc>
            </a:pPr>
            <a:r>
              <a:rPr lang="sk-SK" sz="2400" dirty="0"/>
              <a:t>priamo okupovaný, na </a:t>
            </a:r>
          </a:p>
          <a:p>
            <a:pPr>
              <a:lnSpc>
                <a:spcPct val="90000"/>
              </a:lnSpc>
            </a:pPr>
            <a:r>
              <a:rPr lang="sk-SK" sz="2400" dirty="0"/>
              <a:t>juhu je vytvorený bábkový</a:t>
            </a:r>
          </a:p>
          <a:p>
            <a:pPr>
              <a:lnSpc>
                <a:spcPct val="90000"/>
              </a:lnSpc>
            </a:pPr>
            <a:r>
              <a:rPr lang="sk-SK" sz="2400" dirty="0"/>
              <a:t>štát – </a:t>
            </a:r>
            <a:r>
              <a:rPr lang="sk-SK" sz="2400" dirty="0" err="1"/>
              <a:t>Vichystické</a:t>
            </a:r>
            <a:r>
              <a:rPr lang="sk-SK" sz="2400" dirty="0"/>
              <a:t> Francúzsko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70071A31-5A18-4680-BC70-F0A0A00A2EDA}"/>
              </a:ext>
            </a:extLst>
          </p:cNvPr>
          <p:cNvSpPr txBox="1"/>
          <p:nvPr/>
        </p:nvSpPr>
        <p:spPr>
          <a:xfrm>
            <a:off x="8902724" y="4725144"/>
            <a:ext cx="30159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zázrak z </a:t>
            </a:r>
            <a:r>
              <a:rPr lang="sk-SK" sz="2400" dirty="0" err="1"/>
              <a:t>Dunkerque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50185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D7E032AB-9550-4785-895E-16E9F131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653EA0-FB6C-4458-B5BE-CAF4BBAE5732}" type="datetime1">
              <a:rPr lang="sk-SK" smtClean="0"/>
              <a:t>10. 1. 2024</a:t>
            </a:fld>
            <a:endParaRPr lang="sk-SK" dirty="0"/>
          </a:p>
        </p:txBody>
      </p:sp>
      <p:pic>
        <p:nvPicPr>
          <p:cNvPr id="9218" name="Picture 2" descr="Dunkirk (2017) - Filmaffinity">
            <a:extLst>
              <a:ext uri="{FF2B5EF4-FFF2-40B4-BE49-F238E27FC236}">
                <a16:creationId xmlns:a16="http://schemas.microsoft.com/office/drawing/2014/main" xmlns="" id="{98344F26-995C-4D51-96E9-A5CF308C6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79" y="0"/>
            <a:ext cx="5137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unkirk (2017) - Filmaffinity">
            <a:extLst>
              <a:ext uri="{FF2B5EF4-FFF2-40B4-BE49-F238E27FC236}">
                <a16:creationId xmlns:a16="http://schemas.microsoft.com/office/drawing/2014/main" xmlns="" id="{71DD44FB-F712-4341-92F0-306A3162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96" y="0"/>
            <a:ext cx="45894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73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34573263-B54A-41A6-9095-FD0F5782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653EA0-FB6C-4458-B5BE-CAF4BBAE5732}" type="datetime1">
              <a:rPr lang="sk-SK" smtClean="0"/>
              <a:t>10. 1. 2024</a:t>
            </a:fld>
            <a:endParaRPr lang="sk-SK" dirty="0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B27A7BD6-302B-4326-BFB9-74160BADFDCC}"/>
              </a:ext>
            </a:extLst>
          </p:cNvPr>
          <p:cNvSpPr txBox="1"/>
          <p:nvPr/>
        </p:nvSpPr>
        <p:spPr>
          <a:xfrm>
            <a:off x="837828" y="620688"/>
            <a:ext cx="11484491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k-SK" sz="2400" dirty="0"/>
              <a:t>Letecká bitka o Britániu</a:t>
            </a:r>
          </a:p>
          <a:p>
            <a:pPr>
              <a:lnSpc>
                <a:spcPct val="90000"/>
              </a:lnSpc>
            </a:pPr>
            <a:endParaRPr lang="sk-SK" sz="2400" dirty="0"/>
          </a:p>
          <a:p>
            <a:pPr>
              <a:lnSpc>
                <a:spcPct val="90000"/>
              </a:lnSpc>
            </a:pPr>
            <a:endParaRPr lang="sk-SK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deväť mesiacov sústavného bombardovania britských miest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vďaka odvahe obyvateľstva, výbornému vedeniu </a:t>
            </a:r>
            <a:r>
              <a:rPr lang="sk-SK" sz="2400" dirty="0" err="1"/>
              <a:t>Winstona</a:t>
            </a:r>
            <a:r>
              <a:rPr lang="sk-SK" sz="2400" dirty="0"/>
              <a:t> </a:t>
            </a:r>
            <a:r>
              <a:rPr lang="sk-SK" sz="2400" dirty="0" err="1"/>
              <a:t>Churchilla</a:t>
            </a:r>
            <a:r>
              <a:rPr lang="sk-SK" sz="2400" dirty="0"/>
              <a:t> a kráľa Juraja VI. a </a:t>
            </a:r>
          </a:p>
          <a:p>
            <a:pPr>
              <a:lnSpc>
                <a:spcPct val="90000"/>
              </a:lnSpc>
            </a:pPr>
            <a:r>
              <a:rPr lang="sk-SK" sz="2400" dirty="0"/>
              <a:t>výborným pilotom Británia odolala </a:t>
            </a:r>
          </a:p>
        </p:txBody>
      </p:sp>
      <p:pic>
        <p:nvPicPr>
          <p:cNvPr id="10242" name="Picture 2" descr="For Sale: A Cigar Puffed by Winston Churchill in 1953 - Atlas Obscura">
            <a:extLst>
              <a:ext uri="{FF2B5EF4-FFF2-40B4-BE49-F238E27FC236}">
                <a16:creationId xmlns:a16="http://schemas.microsoft.com/office/drawing/2014/main" xmlns="" id="{F309A721-332E-4C33-B0E1-13CC46177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4" y="3429000"/>
            <a:ext cx="3331295" cy="23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Najväčšie škandály britskej kráľovskej rodiny!">
            <a:extLst>
              <a:ext uri="{FF2B5EF4-FFF2-40B4-BE49-F238E27FC236}">
                <a16:creationId xmlns:a16="http://schemas.microsoft.com/office/drawing/2014/main" xmlns="" id="{45DCEFA7-5368-44DD-8CA7-31168EAB9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308" y="2492896"/>
            <a:ext cx="5434608" cy="30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5743734D-2797-4974-8556-2DF1E94021C5}"/>
              </a:ext>
            </a:extLst>
          </p:cNvPr>
          <p:cNvSpPr txBox="1"/>
          <p:nvPr/>
        </p:nvSpPr>
        <p:spPr>
          <a:xfrm>
            <a:off x="4870276" y="5877273"/>
            <a:ext cx="52565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k-SK" sz="2400" dirty="0"/>
              <a:t>„Deti neodídu bezo mňa, ja neopustím kráľa a kráľ nikdy neopustí Londýn.“</a:t>
            </a:r>
          </a:p>
        </p:txBody>
      </p:sp>
    </p:spTree>
    <p:extLst>
      <p:ext uri="{BB962C8B-B14F-4D97-AF65-F5344CB8AC3E}">
        <p14:creationId xmlns:p14="http://schemas.microsoft.com/office/powerpoint/2010/main" val="123894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698584E5-6482-4566-87BC-B4F8184D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653EA0-FB6C-4458-B5BE-CAF4BBAE5732}" type="datetime1">
              <a:rPr lang="sk-SK" smtClean="0"/>
              <a:t>10. 1. 2024</a:t>
            </a:fld>
            <a:endParaRPr lang="sk-SK" dirty="0"/>
          </a:p>
        </p:txBody>
      </p:sp>
      <p:pic>
        <p:nvPicPr>
          <p:cNvPr id="11266" name="Picture 2" descr="Priebeh bitky o Britániu | Magistra História">
            <a:extLst>
              <a:ext uri="{FF2B5EF4-FFF2-40B4-BE49-F238E27FC236}">
                <a16:creationId xmlns:a16="http://schemas.microsoft.com/office/drawing/2014/main" xmlns="" id="{2EAB2C1D-C6BC-4661-BC45-79435751A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345" y="0"/>
            <a:ext cx="6635850" cy="492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hurchill chcel ututlať styky kráľa Eduarda VIII. s nacistami, odhalili  archívy">
            <a:extLst>
              <a:ext uri="{FF2B5EF4-FFF2-40B4-BE49-F238E27FC236}">
                <a16:creationId xmlns:a16="http://schemas.microsoft.com/office/drawing/2014/main" xmlns="" id="{3D5779CA-DEE1-4D26-961D-E0E2C489D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94445"/>
            <a:ext cx="5828507" cy="326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tka o Britániu">
            <a:extLst>
              <a:ext uri="{FF2B5EF4-FFF2-40B4-BE49-F238E27FC236}">
                <a16:creationId xmlns:a16="http://schemas.microsoft.com/office/drawing/2014/main" xmlns="" id="{42A348A8-AA0E-4F7E-AA50-1E535B65F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570" y="3232364"/>
            <a:ext cx="5349255" cy="363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63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D6EDBBEE-2ECA-4C66-A932-C1C8E177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653EA0-FB6C-4458-B5BE-CAF4BBAE5732}" type="datetime1">
              <a:rPr lang="sk-SK" smtClean="0"/>
              <a:t>10. 1. 2024</a:t>
            </a:fld>
            <a:endParaRPr lang="sk-SK" dirty="0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87DE499A-E266-44DE-8728-B957E838C25B}"/>
              </a:ext>
            </a:extLst>
          </p:cNvPr>
          <p:cNvSpPr txBox="1"/>
          <p:nvPr/>
        </p:nvSpPr>
        <p:spPr>
          <a:xfrm>
            <a:off x="333772" y="692696"/>
            <a:ext cx="6747360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k-SK" sz="2400" dirty="0"/>
              <a:t>Pre diktátorské režimy bolo charakteristické,</a:t>
            </a:r>
          </a:p>
          <a:p>
            <a:pPr>
              <a:lnSpc>
                <a:spcPct val="90000"/>
              </a:lnSpc>
            </a:pPr>
            <a:r>
              <a:rPr lang="sk-SK" sz="2400" dirty="0"/>
              <a:t> že po ovládnutí svojej krajiny chceli ovládnuť ďalšie. 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0356780D-CBF1-445E-92CD-BFE06CF28A55}"/>
              </a:ext>
            </a:extLst>
          </p:cNvPr>
          <p:cNvSpPr txBox="1"/>
          <p:nvPr/>
        </p:nvSpPr>
        <p:spPr>
          <a:xfrm>
            <a:off x="333772" y="2996952"/>
            <a:ext cx="45768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k-SK" sz="2400" dirty="0"/>
              <a:t>Taliansko – Mussolini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vojensky obsadil Etiópiu(Habeš)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Albánsko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Plány na obsadenie Grécka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endParaRPr lang="sk-SK" sz="2400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1ACEAAED-FFB3-4612-B897-C4884104F7C0}"/>
              </a:ext>
            </a:extLst>
          </p:cNvPr>
          <p:cNvSpPr txBox="1"/>
          <p:nvPr/>
        </p:nvSpPr>
        <p:spPr>
          <a:xfrm>
            <a:off x="6016486" y="1772816"/>
            <a:ext cx="3822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k-SK" sz="2400" dirty="0"/>
              <a:t>ZSSR – Stalin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Pobaltie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Stredná a východná Európa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Vývoz komunizmu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9BE43857-3709-4DD1-8BCF-CE48703677E3}"/>
              </a:ext>
            </a:extLst>
          </p:cNvPr>
          <p:cNvSpPr txBox="1"/>
          <p:nvPr/>
        </p:nvSpPr>
        <p:spPr>
          <a:xfrm>
            <a:off x="5303441" y="4429005"/>
            <a:ext cx="4536503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k-SK" sz="2400" dirty="0"/>
              <a:t>Tretia ríša – Hitler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Životný priestor pre Nemcov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 err="1"/>
              <a:t>Anšlus</a:t>
            </a:r>
            <a:r>
              <a:rPr lang="sk-SK" sz="2400" dirty="0"/>
              <a:t> Rakúska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Rozbitie Československa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Zbrojenie a porušovanie mierových zmlúv po prvej svetovej vojne</a:t>
            </a:r>
          </a:p>
        </p:txBody>
      </p:sp>
    </p:spTree>
    <p:extLst>
      <p:ext uri="{BB962C8B-B14F-4D97-AF65-F5344CB8AC3E}">
        <p14:creationId xmlns:p14="http://schemas.microsoft.com/office/powerpoint/2010/main" val="42718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A0AD0D65-811F-4A1F-9701-0027670E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653EA0-FB6C-4458-B5BE-CAF4BBAE5732}" type="datetime1">
              <a:rPr lang="sk-SK" smtClean="0"/>
              <a:t>10. 1. 2024</a:t>
            </a:fld>
            <a:endParaRPr lang="sk-SK" dirty="0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0CF5D5C4-73B4-46CD-8371-5261EB2B2603}"/>
              </a:ext>
            </a:extLst>
          </p:cNvPr>
          <p:cNvSpPr txBox="1"/>
          <p:nvPr/>
        </p:nvSpPr>
        <p:spPr>
          <a:xfrm>
            <a:off x="693812" y="620688"/>
            <a:ext cx="355578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k-SK" sz="2400" dirty="0"/>
              <a:t>Pakt </a:t>
            </a:r>
            <a:r>
              <a:rPr lang="sk-SK" sz="2400" dirty="0" err="1"/>
              <a:t>Molotov</a:t>
            </a:r>
            <a:r>
              <a:rPr lang="sk-SK" sz="2400" dirty="0"/>
              <a:t> - </a:t>
            </a:r>
            <a:r>
              <a:rPr lang="sk-SK" sz="2400" dirty="0" err="1"/>
              <a:t>Ribentropp</a:t>
            </a:r>
            <a:endParaRPr lang="sk-SK" sz="2400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86E91647-CFDB-4AAB-B950-87369278CEC1}"/>
              </a:ext>
            </a:extLst>
          </p:cNvPr>
          <p:cNvSpPr txBox="1"/>
          <p:nvPr/>
        </p:nvSpPr>
        <p:spPr>
          <a:xfrm>
            <a:off x="693812" y="1988840"/>
            <a:ext cx="78470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V auguste 1939 prekvapivo podpísali Nemecko a ZSSR</a:t>
            </a:r>
          </a:p>
          <a:p>
            <a:pPr>
              <a:lnSpc>
                <a:spcPct val="90000"/>
              </a:lnSpc>
            </a:pPr>
            <a:r>
              <a:rPr lang="sk-SK" sz="2400" dirty="0"/>
              <a:t> spojeneckú zmluvu a pakt o neútočení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Pakt obsahoval tajný dodatok o tom, ako si obe krajiny </a:t>
            </a:r>
          </a:p>
          <a:p>
            <a:pPr>
              <a:lnSpc>
                <a:spcPct val="90000"/>
              </a:lnSpc>
            </a:pPr>
            <a:r>
              <a:rPr lang="sk-SK" sz="2400" dirty="0"/>
              <a:t>Rozdelia Poľsko = jasný dôkaz agresie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Pakt sa volal po ministroch zahraničných vecí oboch krajín</a:t>
            </a:r>
          </a:p>
        </p:txBody>
      </p:sp>
      <p:pic>
        <p:nvPicPr>
          <p:cNvPr id="1026" name="Picture 2" descr="Moderní-Dějiny.cz | Tzv. pakt Molotov - Ribbentrop (23.8. 1939)">
            <a:extLst>
              <a:ext uri="{FF2B5EF4-FFF2-40B4-BE49-F238E27FC236}">
                <a16:creationId xmlns:a16="http://schemas.microsoft.com/office/drawing/2014/main" xmlns="" id="{17D80D5F-0AD3-4C8A-A41E-6C8AFE026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020" y="4050235"/>
            <a:ext cx="3788500" cy="262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71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30126A68-C7AA-468D-90B4-3CE768B3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653EA0-FB6C-4458-B5BE-CAF4BBAE5732}" type="datetime1">
              <a:rPr lang="sk-SK" smtClean="0"/>
              <a:t>10. 1. 2024</a:t>
            </a:fld>
            <a:endParaRPr lang="sk-SK" dirty="0"/>
          </a:p>
        </p:txBody>
      </p:sp>
      <p:pic>
        <p:nvPicPr>
          <p:cNvPr id="2050" name="Picture 2" descr="Pakt Ribbentrop - Molotov">
            <a:extLst>
              <a:ext uri="{FF2B5EF4-FFF2-40B4-BE49-F238E27FC236}">
                <a16:creationId xmlns:a16="http://schemas.microsoft.com/office/drawing/2014/main" xmlns="" id="{B2DBBDA4-5C25-4BBB-B150-3294EA018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" y="2297"/>
            <a:ext cx="6412404" cy="667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kt Ribbentrop-Molotov – Wikipédia">
            <a:extLst>
              <a:ext uri="{FF2B5EF4-FFF2-40B4-BE49-F238E27FC236}">
                <a16:creationId xmlns:a16="http://schemas.microsoft.com/office/drawing/2014/main" xmlns="" id="{61F152B5-5888-47B5-9BC3-D912458DC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508" y="315507"/>
            <a:ext cx="4362714" cy="604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7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50C4E28A-49A8-450D-B9D2-2252F0F6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653EA0-FB6C-4458-B5BE-CAF4BBAE5732}" type="datetime1">
              <a:rPr lang="sk-SK" smtClean="0"/>
              <a:t>10. 1. 2024</a:t>
            </a:fld>
            <a:endParaRPr lang="sk-SK" dirty="0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F82E82A9-0DEE-47D8-9514-21CE41415F5D}"/>
              </a:ext>
            </a:extLst>
          </p:cNvPr>
          <p:cNvSpPr txBox="1"/>
          <p:nvPr/>
        </p:nvSpPr>
        <p:spPr>
          <a:xfrm>
            <a:off x="504077" y="404664"/>
            <a:ext cx="10702903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k-SK" sz="2400" dirty="0"/>
              <a:t>Začiatok druhej svetovej vojny	1.september 1939</a:t>
            </a:r>
          </a:p>
          <a:p>
            <a:pPr>
              <a:lnSpc>
                <a:spcPct val="90000"/>
              </a:lnSpc>
            </a:pPr>
            <a:endParaRPr lang="sk-SK" sz="2400" dirty="0"/>
          </a:p>
          <a:p>
            <a:pPr>
              <a:lnSpc>
                <a:spcPct val="90000"/>
              </a:lnSpc>
            </a:pPr>
            <a:endParaRPr lang="sk-SK" sz="2400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0EB10913-6AD1-4986-8B7C-F560BEF5EE6E}"/>
              </a:ext>
            </a:extLst>
          </p:cNvPr>
          <p:cNvSpPr txBox="1"/>
          <p:nvPr/>
        </p:nvSpPr>
        <p:spPr>
          <a:xfrm>
            <a:off x="621804" y="1556792"/>
            <a:ext cx="11712245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k-SK" sz="2400" dirty="0"/>
              <a:t>Zámienka: útok poľských vojakov na nemecký vysielač v meste </a:t>
            </a:r>
            <a:r>
              <a:rPr lang="sk-SK" sz="2400" dirty="0" err="1"/>
              <a:t>Gliwice</a:t>
            </a:r>
            <a:r>
              <a:rPr lang="sk-SK" sz="2400" dirty="0"/>
              <a:t> (v skutočnosti</a:t>
            </a:r>
          </a:p>
          <a:p>
            <a:pPr>
              <a:lnSpc>
                <a:spcPct val="90000"/>
              </a:lnSpc>
            </a:pPr>
            <a:r>
              <a:rPr lang="sk-SK" sz="2400" dirty="0"/>
              <a:t>to boli nemeckí väzni oblečení v poľských uniformách)</a:t>
            </a:r>
          </a:p>
          <a:p>
            <a:pPr>
              <a:lnSpc>
                <a:spcPct val="90000"/>
              </a:lnSpc>
            </a:pPr>
            <a:endParaRPr lang="sk-SK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sk-SK" sz="2400" dirty="0"/>
              <a:t>v skorých ranných hodinách sa odohral rýchly a zničujúci frontálny útok nemeckých vojsk</a:t>
            </a:r>
          </a:p>
          <a:p>
            <a:pPr>
              <a:lnSpc>
                <a:spcPct val="90000"/>
              </a:lnSpc>
            </a:pPr>
            <a:r>
              <a:rPr lang="sk-SK" sz="2400" dirty="0"/>
              <a:t>na poľské územie </a:t>
            </a:r>
          </a:p>
          <a:p>
            <a:pPr>
              <a:lnSpc>
                <a:spcPct val="90000"/>
              </a:lnSpc>
            </a:pPr>
            <a:endParaRPr lang="sk-SK" sz="2400" dirty="0"/>
          </a:p>
        </p:txBody>
      </p:sp>
      <p:pic>
        <p:nvPicPr>
          <p:cNvPr id="3074" name="Picture 2" descr="Ako sa začala 2. svetová vojna: Slováci napadli Poľsko 15 minút po Nemcoch  | Aktuality.sk">
            <a:extLst>
              <a:ext uri="{FF2B5EF4-FFF2-40B4-BE49-F238E27FC236}">
                <a16:creationId xmlns:a16="http://schemas.microsoft.com/office/drawing/2014/main" xmlns="" id="{CC7567BF-D359-414D-966A-9F69E2E97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33" y="3250230"/>
            <a:ext cx="6300193" cy="35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HU PRAHA">
            <a:extLst>
              <a:ext uri="{FF2B5EF4-FFF2-40B4-BE49-F238E27FC236}">
                <a16:creationId xmlns:a16="http://schemas.microsoft.com/office/drawing/2014/main" xmlns="" id="{C5FE3A18-E880-4812-96D1-1E057341E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370" y="3215138"/>
            <a:ext cx="3241538" cy="329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17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EB4793B1-6A16-4803-AED5-85CBDCE3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653EA0-FB6C-4458-B5BE-CAF4BBAE5732}" type="datetime1">
              <a:rPr lang="sk-SK" smtClean="0"/>
              <a:t>10. 1. 2024</a:t>
            </a:fld>
            <a:endParaRPr lang="sk-SK" dirty="0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3CFC1DC2-23FC-4F38-8EBC-747E03C73CE9}"/>
              </a:ext>
            </a:extLst>
          </p:cNvPr>
          <p:cNvSpPr txBox="1"/>
          <p:nvPr/>
        </p:nvSpPr>
        <p:spPr>
          <a:xfrm>
            <a:off x="621804" y="502961"/>
            <a:ext cx="881126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sk-SK" sz="2400" dirty="0"/>
              <a:t>spoločne s nemeckými vojskami postupovali aj jednotky slovenskej armády, obsadili a znovu pripojili územie, ktoré si od nás Poľsko vyžiadalo v rámci Viedenskej arbitráže</a:t>
            </a:r>
          </a:p>
        </p:txBody>
      </p:sp>
      <p:pic>
        <p:nvPicPr>
          <p:cNvPr id="4098" name="Picture 2" descr="Sověti odvlekli 139 tisíc Poláků za noc, připomněl Ruczaj. Od začátku  deportací uplynulo 80 let — ČT24 — Česká televize">
            <a:extLst>
              <a:ext uri="{FF2B5EF4-FFF2-40B4-BE49-F238E27FC236}">
                <a16:creationId xmlns:a16="http://schemas.microsoft.com/office/drawing/2014/main" xmlns="" id="{B242308B-DAEA-4981-8E9C-2E79B05E7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1602429"/>
            <a:ext cx="904875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66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A6679E84-DBA2-4085-A003-E092AA8A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653EA0-FB6C-4458-B5BE-CAF4BBAE5732}" type="datetime1">
              <a:rPr lang="sk-SK" smtClean="0"/>
              <a:t>10. 1. 2024</a:t>
            </a:fld>
            <a:endParaRPr lang="sk-SK" dirty="0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3E75ABEE-7C75-430A-9CDF-BEE626206EED}"/>
              </a:ext>
            </a:extLst>
          </p:cNvPr>
          <p:cNvSpPr txBox="1"/>
          <p:nvPr/>
        </p:nvSpPr>
        <p:spPr>
          <a:xfrm>
            <a:off x="1008133" y="1007017"/>
            <a:ext cx="9190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približne po dvoch týždňoch nemeckého postupu sa k útoku pridal </a:t>
            </a:r>
          </a:p>
          <a:p>
            <a:pPr>
              <a:lnSpc>
                <a:spcPct val="90000"/>
              </a:lnSpc>
            </a:pPr>
            <a:r>
              <a:rPr lang="sk-SK" sz="2400" dirty="0"/>
              <a:t>aj ZSSR a napadol Poľsko z východu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Poliaci boli úplne zaskočení a už takmer bezbranní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koncom mesiaca kapitulovala Varšava a Poľsko sa vzdalo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sk-SK" sz="2400" dirty="0"/>
          </a:p>
        </p:txBody>
      </p:sp>
      <p:pic>
        <p:nvPicPr>
          <p:cNvPr id="5124" name="Picture 4" descr="Vladislav Gulevič: 80. výročie osloboditeľského pochodu Červenej armády do  Poľska">
            <a:extLst>
              <a:ext uri="{FF2B5EF4-FFF2-40B4-BE49-F238E27FC236}">
                <a16:creationId xmlns:a16="http://schemas.microsoft.com/office/drawing/2014/main" xmlns="" id="{2DC57899-650B-4741-AA4E-17B1A1233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83" y="2395528"/>
            <a:ext cx="4974829" cy="446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93A352BC-B6DC-4ADE-AF97-84390D97F848}"/>
              </a:ext>
            </a:extLst>
          </p:cNvPr>
          <p:cNvSpPr txBox="1"/>
          <p:nvPr/>
        </p:nvSpPr>
        <p:spPr>
          <a:xfrm>
            <a:off x="405780" y="3429000"/>
            <a:ext cx="36004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k-SK" sz="2400" dirty="0"/>
              <a:t>Čo sa stalo s Poľskom?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časť bola začlenená priamo do Tretej ríše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časť nazvali Generálny </a:t>
            </a:r>
            <a:r>
              <a:rPr lang="sk-SK" sz="2400" dirty="0" err="1"/>
              <a:t>government</a:t>
            </a:r>
            <a:r>
              <a:rPr lang="sk-SK" sz="2400" dirty="0"/>
              <a:t> a riadili ho Nemci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časť zabral ZSSR</a:t>
            </a:r>
          </a:p>
        </p:txBody>
      </p:sp>
    </p:spTree>
    <p:extLst>
      <p:ext uri="{BB962C8B-B14F-4D97-AF65-F5344CB8AC3E}">
        <p14:creationId xmlns:p14="http://schemas.microsoft.com/office/powerpoint/2010/main" val="331962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4A319AA8-5AF1-4338-9E8C-ABCF56CB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653EA0-FB6C-4458-B5BE-CAF4BBAE5732}" type="datetime1">
              <a:rPr lang="sk-SK" smtClean="0"/>
              <a:t>10. 1. 2024</a:t>
            </a:fld>
            <a:endParaRPr lang="sk-SK" dirty="0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682286BF-A0B0-4227-9817-15A8E7557BC3}"/>
              </a:ext>
            </a:extLst>
          </p:cNvPr>
          <p:cNvSpPr txBox="1"/>
          <p:nvPr/>
        </p:nvSpPr>
        <p:spPr>
          <a:xfrm>
            <a:off x="549796" y="620688"/>
            <a:ext cx="10265118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k-SK" sz="2400" dirty="0"/>
              <a:t>A aká bola reakcia západu?</a:t>
            </a:r>
          </a:p>
          <a:p>
            <a:pPr>
              <a:lnSpc>
                <a:spcPct val="90000"/>
              </a:lnSpc>
            </a:pPr>
            <a:endParaRPr lang="sk-SK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Francúzsko aj Veľká Británia ihneď vyhlásili Nemecku vojnu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avšak prvých niekoľko mesiacov nazývame „čudná vojna“, pretože nepodnikli</a:t>
            </a:r>
          </a:p>
          <a:p>
            <a:pPr>
              <a:lnSpc>
                <a:spcPct val="90000"/>
              </a:lnSpc>
            </a:pPr>
            <a:r>
              <a:rPr lang="sk-SK" sz="2400" dirty="0"/>
              <a:t>nijaké vojenské akcie, zmohli sa na zhadzovanie letákov</a:t>
            </a:r>
          </a:p>
          <a:p>
            <a:pPr>
              <a:lnSpc>
                <a:spcPct val="90000"/>
              </a:lnSpc>
            </a:pPr>
            <a:endParaRPr lang="sk-SK" sz="2400" dirty="0"/>
          </a:p>
          <a:p>
            <a:pPr>
              <a:lnSpc>
                <a:spcPct val="90000"/>
              </a:lnSpc>
            </a:pPr>
            <a:endParaRPr lang="sk-SK" sz="2400" dirty="0"/>
          </a:p>
        </p:txBody>
      </p:sp>
      <p:pic>
        <p:nvPicPr>
          <p:cNvPr id="6146" name="Picture 2" descr="Čudná vojna – Wikipédia">
            <a:extLst>
              <a:ext uri="{FF2B5EF4-FFF2-40B4-BE49-F238E27FC236}">
                <a16:creationId xmlns:a16="http://schemas.microsoft.com/office/drawing/2014/main" xmlns="" id="{19E4A3DD-CEBA-464B-BC27-7D9DCA3E0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660" y="2395649"/>
            <a:ext cx="2791198" cy="408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he Sitzkrieg or &quot;Phoney War&quot; - When WW2 Was Postponed for Eight Months">
            <a:extLst>
              <a:ext uri="{FF2B5EF4-FFF2-40B4-BE49-F238E27FC236}">
                <a16:creationId xmlns:a16="http://schemas.microsoft.com/office/drawing/2014/main" xmlns="" id="{04708EB7-35E4-49B4-A304-3F193EEB6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6" y="2486026"/>
            <a:ext cx="76200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22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5C36BBCA-9163-4E6D-93BC-46E9AB34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653EA0-FB6C-4458-B5BE-CAF4BBAE5732}" type="datetime1">
              <a:rPr lang="sk-SK" smtClean="0"/>
              <a:t>10. 1. 2024</a:t>
            </a:fld>
            <a:endParaRPr lang="sk-SK" dirty="0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F151467B-F2B5-4AFD-BDD3-688E0D13900B}"/>
              </a:ext>
            </a:extLst>
          </p:cNvPr>
          <p:cNvSpPr txBox="1"/>
          <p:nvPr/>
        </p:nvSpPr>
        <p:spPr>
          <a:xfrm>
            <a:off x="1197868" y="548680"/>
            <a:ext cx="7232364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k-SK" sz="2400" dirty="0"/>
              <a:t>ZSSR ale pokračoval...</a:t>
            </a:r>
          </a:p>
          <a:p>
            <a:pPr>
              <a:lnSpc>
                <a:spcPct val="90000"/>
              </a:lnSpc>
            </a:pPr>
            <a:endParaRPr lang="sk-SK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po obsadení východného Poľska vyhlásil vojnu Fínsku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Fínsko sa dokázalo brániť 5 mesiacov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potom odstúpili časť svojho územia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sk-SK" sz="2400" dirty="0"/>
              <a:t>začiatkom roka 1940 ZSSR obsadil pobaltské štáty</a:t>
            </a:r>
          </a:p>
        </p:txBody>
      </p:sp>
      <p:pic>
        <p:nvPicPr>
          <p:cNvPr id="7170" name="Picture 2" descr="Zimná vojna – Wikipédia">
            <a:extLst>
              <a:ext uri="{FF2B5EF4-FFF2-40B4-BE49-F238E27FC236}">
                <a16:creationId xmlns:a16="http://schemas.microsoft.com/office/drawing/2014/main" xmlns="" id="{7E1EE186-F8C3-42D1-A120-E645CB8DB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6" y="3284984"/>
            <a:ext cx="4392488" cy="312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Zimná vojna – Wikipédia">
            <a:extLst>
              <a:ext uri="{FF2B5EF4-FFF2-40B4-BE49-F238E27FC236}">
                <a16:creationId xmlns:a16="http://schemas.microsoft.com/office/drawing/2014/main" xmlns="" id="{FEAA2C7A-96A4-42B5-AB99-086F530EB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541" y="404664"/>
            <a:ext cx="3104418" cy="40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24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buľa 16: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0_TF02804846_TF02804846" id="{546E4A6D-C2E1-4394-AB5E-362C1A2E574A}" vid="{60A27FB8-6423-4E71-894D-6912FB20A5FB}"/>
    </a:ext>
  </a:extLst>
</a:theme>
</file>

<file path=ppt/theme/theme2.xml><?xml version="1.0" encoding="utf-8"?>
<a:theme xmlns:a="http://schemas.openxmlformats.org/drawingml/2006/main" name="Motív balíka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balíka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Vzdelávacia prezentácia s kriedovou tabuľou (širokouhlá)</Template>
  <TotalTime>146</TotalTime>
  <Words>389</Words>
  <Application>Microsoft Office PowerPoint</Application>
  <PresentationFormat>Vlastná</PresentationFormat>
  <Paragraphs>78</Paragraphs>
  <Slides>13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Arial</vt:lpstr>
      <vt:lpstr>Consolas</vt:lpstr>
      <vt:lpstr>Corbel</vt:lpstr>
      <vt:lpstr>Wingdings</vt:lpstr>
      <vt:lpstr>Tabuľa 16:9</vt:lpstr>
      <vt:lpstr>Druhá svetová vojna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Druhá svetová vojna</dc:title>
  <dc:creator>Milan Duriš</dc:creator>
  <cp:lastModifiedBy>Windows-felhasználó</cp:lastModifiedBy>
  <cp:revision>7</cp:revision>
  <dcterms:created xsi:type="dcterms:W3CDTF">2021-02-28T15:19:56Z</dcterms:created>
  <dcterms:modified xsi:type="dcterms:W3CDTF">2024-01-10T11:22:17Z</dcterms:modified>
</cp:coreProperties>
</file>