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3400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9243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05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43344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54836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8008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4415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49765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6860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99056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864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7600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16356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2959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2003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0834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2086-5915-43AE-9DBA-A4FFEA8501CC}" type="datetimeFigureOut">
              <a:rPr lang="sk-SK" smtClean="0"/>
              <a:pPr/>
              <a:t>16.10.2018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CDB30C-1B5C-48F4-9CB3-B4A89403B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03921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5999" y="-486309"/>
            <a:ext cx="7165803" cy="3225336"/>
          </a:xfrm>
        </p:spPr>
        <p:txBody>
          <a:bodyPr/>
          <a:lstStyle/>
          <a:p>
            <a:pPr algn="ctr"/>
            <a:r>
              <a:rPr lang="sk-SK" b="1" dirty="0"/>
              <a:t>Život ľudí vo vysokých pohoriach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048500" y="6362700"/>
            <a:ext cx="5143499" cy="495300"/>
          </a:xfrm>
        </p:spPr>
        <p:txBody>
          <a:bodyPr/>
          <a:lstStyle/>
          <a:p>
            <a:r>
              <a:rPr lang="sk-SK" dirty="0" smtClean="0"/>
              <a:t>Mgr. Ivana Richnavská</a:t>
            </a:r>
            <a:endParaRPr lang="sk-SK" dirty="0"/>
          </a:p>
        </p:txBody>
      </p:sp>
      <p:pic>
        <p:nvPicPr>
          <p:cNvPr id="1026" name="Picture 2" descr="http://www.krajiny.estranky.cz/img/mid/27/vysoke-poho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876423"/>
            <a:ext cx="6642100" cy="498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557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834" y="211766"/>
            <a:ext cx="8596668" cy="1320800"/>
          </a:xfrm>
        </p:spPr>
        <p:txBody>
          <a:bodyPr/>
          <a:lstStyle/>
          <a:p>
            <a:r>
              <a:rPr lang="sk-SK" u="sng" dirty="0" smtClean="0"/>
              <a:t>Správne priraď:</a:t>
            </a:r>
            <a:endParaRPr lang="sk-SK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1600" y="1481468"/>
            <a:ext cx="11391900" cy="4589132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AFRIKA</a:t>
            </a:r>
            <a:r>
              <a:rPr lang="sk-SK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			ALPY</a:t>
            </a:r>
          </a:p>
          <a:p>
            <a:r>
              <a:rPr lang="sk-SK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AMERIKA</a:t>
            </a:r>
            <a:r>
              <a:rPr lang="sk-SK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	</a:t>
            </a:r>
          </a:p>
          <a:p>
            <a:r>
              <a:rPr lang="sk-SK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ÁZIA</a:t>
            </a:r>
            <a:r>
              <a:rPr lang="sk-SK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				AUSTRÁLSKE ALPY</a:t>
            </a:r>
          </a:p>
          <a:p>
            <a:r>
              <a:rPr lang="sk-SK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AUSTRÁLIA</a:t>
            </a:r>
            <a:r>
              <a:rPr lang="sk-SK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		KILIMANDŽÁRO</a:t>
            </a:r>
          </a:p>
          <a:p>
            <a:r>
              <a:rPr lang="sk-SK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EURÓPA</a:t>
            </a:r>
            <a:r>
              <a:rPr lang="sk-SK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			KORDILLERY (ANDY) - Aconcagua </a:t>
            </a:r>
            <a:r>
              <a:rPr lang="sk-SK" sz="2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</a:t>
            </a:r>
            <a:endParaRPr lang="sk-SK" sz="22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sk-SK" sz="2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sk-SK" sz="2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						</a:t>
            </a:r>
            <a:r>
              <a:rPr lang="sk-SK" sz="2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HIMALÁJE </a:t>
            </a:r>
            <a:r>
              <a:rPr lang="sk-SK" sz="2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(Mont Everest)</a:t>
            </a:r>
            <a:endParaRPr lang="sk-SK" sz="2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66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098" name="Picture 2" descr="http://files.geografiapreziakov.webnode.sk/200000165-c563dc65d9/z121_s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" y="-188687"/>
            <a:ext cx="10378439" cy="73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207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39700" y="203201"/>
            <a:ext cx="9134302" cy="5838162"/>
          </a:xfrm>
        </p:spPr>
        <p:txBody>
          <a:bodyPr>
            <a:normAutofit/>
          </a:bodyPr>
          <a:lstStyle/>
          <a:p>
            <a:r>
              <a:rPr lang="sk-SK" sz="2400" dirty="0"/>
              <a:t>- s  narastajúcou nadmorskou výškou </a:t>
            </a:r>
            <a:r>
              <a:rPr lang="sk-SK" sz="2400" dirty="0" smtClean="0"/>
              <a:t>:</a:t>
            </a:r>
          </a:p>
          <a:p>
            <a:pPr marL="0" indent="0">
              <a:buNone/>
            </a:pPr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klesá </a:t>
            </a:r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teplota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tlak</a:t>
            </a: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pribúdajú zrážky</a:t>
            </a: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ubúda kyslík</a:t>
            </a: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zvyšuje sa rýchlosť a sila vetra</a:t>
            </a: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2" name="Picture 4" descr="http://img.pauzicka.zoznam.sk/pictures/Hory_sveta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3960" y="1976930"/>
            <a:ext cx="7178040" cy="488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 nahor 3"/>
          <p:cNvSpPr/>
          <p:nvPr/>
        </p:nvSpPr>
        <p:spPr>
          <a:xfrm>
            <a:off x="10685417" y="2338251"/>
            <a:ext cx="796834" cy="378822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448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80621" cy="70974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Vysoké pohoria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Výsledok vyhľadávania obrázkov pre dopyt vysoke pohor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718" y="1596798"/>
            <a:ext cx="8883922" cy="5111214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3605348" y="875211"/>
            <a:ext cx="5630091" cy="1854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Husto / riedko</a:t>
            </a:r>
          </a:p>
          <a:p>
            <a:pPr algn="ctr"/>
            <a:r>
              <a:rPr lang="sk-SK" sz="3600" b="1" dirty="0" smtClean="0"/>
              <a:t>Osídlené?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xmlns="" val="37887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6680" y="228600"/>
            <a:ext cx="9845040" cy="100935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 algn="ctr">
              <a:buClr>
                <a:srgbClr val="90C226"/>
              </a:buClr>
            </a:pPr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Ako to je v tropických oblastiach – v okolí rovníka?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sk-SK" sz="3200" dirty="0"/>
          </a:p>
        </p:txBody>
      </p:sp>
      <p:pic>
        <p:nvPicPr>
          <p:cNvPr id="4098" name="Picture 2" descr="Výsledok vyhľadávania obrázkov pre dopyt podnebne pasma amer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390" y="1335038"/>
            <a:ext cx="7412844" cy="4919124"/>
          </a:xfrm>
          <a:prstGeom prst="rect">
            <a:avLst/>
          </a:prstGeom>
          <a:noFill/>
        </p:spPr>
      </p:pic>
      <p:pic>
        <p:nvPicPr>
          <p:cNvPr id="5" name="Picture 2" descr="http://i1292.photobucket.com/albums/b565/refresherphoto/KrisTinka/2048_zpsfe27377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2357" y="1412727"/>
            <a:ext cx="7272997" cy="480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073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98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u="sng" dirty="0"/>
              <a:t>Život ľudí vo vysokých pohoriach: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život ludi vo vysokych pohoriach"/>
          <p:cNvPicPr>
            <a:picLocks noChangeAspect="1" noChangeArrowheads="1"/>
          </p:cNvPicPr>
          <p:nvPr/>
        </p:nvPicPr>
        <p:blipFill>
          <a:blip r:embed="rId2"/>
          <a:srcRect l="13287" t="12612" r="14767" b="11249"/>
          <a:stretch>
            <a:fillRect/>
          </a:stretch>
        </p:blipFill>
        <p:spPr bwMode="auto">
          <a:xfrm>
            <a:off x="2152357" y="1744394"/>
            <a:ext cx="6850966" cy="42915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19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;</a:t>
            </a:r>
            <a:endParaRPr lang="sk-SK"/>
          </a:p>
        </p:txBody>
      </p:sp>
      <p:pic>
        <p:nvPicPr>
          <p:cNvPr id="6146" name="Picture 2" descr="http://www.dovolenkadoraja.sk/userfiles/image/Nepal%20ponuka/Podrobnosti/nepalspor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94430" y="4191000"/>
            <a:ext cx="399550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dobrodruh.sk/sites/default/files/foto35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1680" y="-191776"/>
            <a:ext cx="5406877" cy="347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media.novinky.cz/178/321786-original1-7sd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1705" y="-104140"/>
            <a:ext cx="6120295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i.idnes.cz/08/093/gal/JW25eaab_MDF2350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7651" y="4455625"/>
            <a:ext cx="4954934" cy="32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zlatesperky.files.wordpress.com/2013/07/zlato.jpg?w=300&amp;h=2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6569" y="3285126"/>
            <a:ext cx="3667317" cy="244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upload.wikimedia.org/wikipedia/commons/thumb/6/60/WeavingIndia.JPG/440px-WeavingIndi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1703" y="2571478"/>
            <a:ext cx="4191000" cy="357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199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82040" y="1676400"/>
            <a:ext cx="8519160" cy="1874520"/>
          </a:xfrm>
        </p:spPr>
        <p:txBody>
          <a:bodyPr>
            <a:normAutofit/>
          </a:bodyPr>
          <a:lstStyle/>
          <a:p>
            <a:pPr algn="ctr"/>
            <a:r>
              <a:rPr lang="sk-SK" sz="6000" b="1" dirty="0" smtClean="0"/>
              <a:t>Ďakujem za pozornosť</a:t>
            </a:r>
            <a:endParaRPr lang="sk-SK" sz="6000" b="1" dirty="0"/>
          </a:p>
        </p:txBody>
      </p:sp>
      <p:pic>
        <p:nvPicPr>
          <p:cNvPr id="5122" name="Picture 2" descr="http://www.penzionmengusovce.sk/data/221010_hlu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751862"/>
            <a:ext cx="12192000" cy="310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87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43</Words>
  <Application>Microsoft Office PowerPoint</Application>
  <PresentationFormat>Vlastná</PresentationFormat>
  <Paragraphs>21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Faseta</vt:lpstr>
      <vt:lpstr>Život ľudí vo vysokých pohoriach </vt:lpstr>
      <vt:lpstr>Správne priraď:</vt:lpstr>
      <vt:lpstr>Snímka 3</vt:lpstr>
      <vt:lpstr>Snímka 4</vt:lpstr>
      <vt:lpstr>Vysoké pohoria</vt:lpstr>
      <vt:lpstr>Snímka 6</vt:lpstr>
      <vt:lpstr>Život ľudí vo vysokých pohoriach: </vt:lpstr>
      <vt:lpstr>;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 ľudí vo vysokých pohoriach</dc:title>
  <dc:creator>Majka</dc:creator>
  <cp:lastModifiedBy>hp</cp:lastModifiedBy>
  <cp:revision>17</cp:revision>
  <dcterms:created xsi:type="dcterms:W3CDTF">2015-10-22T19:11:26Z</dcterms:created>
  <dcterms:modified xsi:type="dcterms:W3CDTF">2018-10-16T15:44:05Z</dcterms:modified>
</cp:coreProperties>
</file>