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30FD-0F1E-4F1C-8DB8-8D5A3F62EF01}" type="datetimeFigureOut">
              <a:rPr lang="sk-SK" smtClean="0"/>
              <a:t>18. 5. 2023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D51E-D405-4AB8-9F04-EFA94598EC5C}" type="slidenum">
              <a:rPr lang="sk-SK" smtClean="0"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25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30FD-0F1E-4F1C-8DB8-8D5A3F62EF01}" type="datetimeFigureOut">
              <a:rPr lang="sk-SK" smtClean="0"/>
              <a:t>18. 5. 2023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D51E-D405-4AB8-9F04-EFA94598EC5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467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30FD-0F1E-4F1C-8DB8-8D5A3F62EF01}" type="datetimeFigureOut">
              <a:rPr lang="sk-SK" smtClean="0"/>
              <a:t>18. 5. 2023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D51E-D405-4AB8-9F04-EFA94598EC5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86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30FD-0F1E-4F1C-8DB8-8D5A3F62EF01}" type="datetimeFigureOut">
              <a:rPr lang="sk-SK" smtClean="0"/>
              <a:t>18. 5. 2023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D51E-D405-4AB8-9F04-EFA94598EC5C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5397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30FD-0F1E-4F1C-8DB8-8D5A3F62EF01}" type="datetimeFigureOut">
              <a:rPr lang="sk-SK" smtClean="0"/>
              <a:t>18. 5. 2023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D51E-D405-4AB8-9F04-EFA94598EC5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488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30FD-0F1E-4F1C-8DB8-8D5A3F62EF01}" type="datetimeFigureOut">
              <a:rPr lang="sk-SK" smtClean="0"/>
              <a:t>18. 5. 2023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D51E-D405-4AB8-9F04-EFA94598EC5C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3488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30FD-0F1E-4F1C-8DB8-8D5A3F62EF01}" type="datetimeFigureOut">
              <a:rPr lang="sk-SK" smtClean="0"/>
              <a:t>18. 5. 2023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D51E-D405-4AB8-9F04-EFA94598EC5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925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30FD-0F1E-4F1C-8DB8-8D5A3F62EF01}" type="datetimeFigureOut">
              <a:rPr lang="sk-SK" smtClean="0"/>
              <a:t>18. 5. 2023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D51E-D405-4AB8-9F04-EFA94598EC5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9932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30FD-0F1E-4F1C-8DB8-8D5A3F62EF01}" type="datetimeFigureOut">
              <a:rPr lang="sk-SK" smtClean="0"/>
              <a:t>18. 5. 2023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D51E-D405-4AB8-9F04-EFA94598EC5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1854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30FD-0F1E-4F1C-8DB8-8D5A3F62EF01}" type="datetimeFigureOut">
              <a:rPr lang="sk-SK" smtClean="0"/>
              <a:t>18. 5. 2023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D51E-D405-4AB8-9F04-EFA94598EC5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231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30FD-0F1E-4F1C-8DB8-8D5A3F62EF01}" type="datetimeFigureOut">
              <a:rPr lang="sk-SK" smtClean="0"/>
              <a:t>18. 5. 2023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D51E-D405-4AB8-9F04-EFA94598EC5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159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30FD-0F1E-4F1C-8DB8-8D5A3F62EF01}" type="datetimeFigureOut">
              <a:rPr lang="sk-SK" smtClean="0"/>
              <a:t>18. 5. 2023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D51E-D405-4AB8-9F04-EFA94598EC5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1319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30FD-0F1E-4F1C-8DB8-8D5A3F62EF01}" type="datetimeFigureOut">
              <a:rPr lang="sk-SK" smtClean="0"/>
              <a:t>18. 5. 2023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D51E-D405-4AB8-9F04-EFA94598EC5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112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30FD-0F1E-4F1C-8DB8-8D5A3F62EF01}" type="datetimeFigureOut">
              <a:rPr lang="sk-SK" smtClean="0"/>
              <a:t>18. 5. 2023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D51E-D405-4AB8-9F04-EFA94598EC5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975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30FD-0F1E-4F1C-8DB8-8D5A3F62EF01}" type="datetimeFigureOut">
              <a:rPr lang="sk-SK" smtClean="0"/>
              <a:t>18. 5. 2023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D51E-D405-4AB8-9F04-EFA94598EC5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2465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30FD-0F1E-4F1C-8DB8-8D5A3F62EF01}" type="datetimeFigureOut">
              <a:rPr lang="sk-SK" smtClean="0"/>
              <a:t>18. 5. 2023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D51E-D405-4AB8-9F04-EFA94598EC5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36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30FD-0F1E-4F1C-8DB8-8D5A3F62EF01}" type="datetimeFigureOut">
              <a:rPr lang="sk-SK" smtClean="0"/>
              <a:t>18. 5. 2023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D51E-D405-4AB8-9F04-EFA94598EC5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2272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5A630FD-0F1E-4F1C-8DB8-8D5A3F62EF01}" type="datetimeFigureOut">
              <a:rPr lang="sk-SK" smtClean="0"/>
              <a:t>18. 5. 2023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84DD51E-D405-4AB8-9F04-EFA94598EC5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78151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25776" y="685799"/>
            <a:ext cx="8001000" cy="2971801"/>
          </a:xfrm>
        </p:spPr>
        <p:txBody>
          <a:bodyPr/>
          <a:lstStyle/>
          <a:p>
            <a:r>
              <a:rPr lang="sk-SK" dirty="0" smtClean="0"/>
              <a:t>Kvarta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2506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Naša trieda</a:t>
            </a:r>
            <a:endParaRPr lang="sk-SK" dirty="0"/>
          </a:p>
        </p:txBody>
      </p:sp>
      <p:pic>
        <p:nvPicPr>
          <p:cNvPr id="2052" name="Picture 4" descr="https://cloud-f.edupage.org/cloud?z%3AD3097B9ngWQBQ3PHV0Ak3OIiodqwjOTYdDUAA1LYrlRVI9TOx1lmA%2B2RhExF%2Bhf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309" y="3977182"/>
            <a:ext cx="2317368" cy="30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loud-2.edupage.org/cloud?z%3ACaQ2HAXHgj%2FOm310dDjpfQyM9shA%2Bd4nJAFxIgTZntiY82lbkiCKj3Fbw%2BQ2NL1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494" y="499190"/>
            <a:ext cx="2917768" cy="361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3897" y="390713"/>
            <a:ext cx="2938103" cy="1847473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2815" y="2410961"/>
            <a:ext cx="1000265" cy="1105054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9855" y="4299965"/>
            <a:ext cx="1314633" cy="1162212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693" y="224444"/>
            <a:ext cx="1260211" cy="547567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131" y="924756"/>
            <a:ext cx="1457528" cy="1333686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91625" y="2306445"/>
            <a:ext cx="657317" cy="724001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85507" y="120535"/>
            <a:ext cx="2032929" cy="1791393"/>
          </a:xfrm>
          <a:prstGeom prst="rect">
            <a:avLst/>
          </a:prstGeom>
        </p:spPr>
      </p:pic>
      <p:pic>
        <p:nvPicPr>
          <p:cNvPr id="11" name="Obrázok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16090" y="172490"/>
            <a:ext cx="1908132" cy="2790998"/>
          </a:xfrm>
          <a:prstGeom prst="rect">
            <a:avLst/>
          </a:prstGeom>
        </p:spPr>
      </p:pic>
      <p:pic>
        <p:nvPicPr>
          <p:cNvPr id="12" name="Obrázok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2823707"/>
            <a:ext cx="1785896" cy="1716316"/>
          </a:xfrm>
          <a:prstGeom prst="rect">
            <a:avLst/>
          </a:prstGeom>
        </p:spPr>
      </p:pic>
      <p:pic>
        <p:nvPicPr>
          <p:cNvPr id="13" name="Obrázok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1406" y="2160015"/>
            <a:ext cx="1944265" cy="3302162"/>
          </a:xfrm>
          <a:prstGeom prst="rect">
            <a:avLst/>
          </a:prstGeom>
        </p:spPr>
      </p:pic>
      <p:pic>
        <p:nvPicPr>
          <p:cNvPr id="14" name="Obrázok 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39481" y="3267134"/>
            <a:ext cx="2105319" cy="2867425"/>
          </a:xfrm>
          <a:prstGeom prst="rect">
            <a:avLst/>
          </a:prstGeom>
        </p:spPr>
      </p:pic>
      <p:pic>
        <p:nvPicPr>
          <p:cNvPr id="15" name="Obrázok 1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3463" y="4299965"/>
            <a:ext cx="1813684" cy="240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3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ýsek">
  <a:themeElements>
    <a:clrScheme name="Výsek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Výse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ýse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</TotalTime>
  <Words>3</Words>
  <Application>Microsoft Office PowerPoint</Application>
  <PresentationFormat>Širokouhlá</PresentationFormat>
  <Paragraphs>2</Paragraphs>
  <Slides>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Výsek</vt:lpstr>
      <vt:lpstr>Kvarta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Kvarta</dc:title>
  <dc:creator>student</dc:creator>
  <cp:lastModifiedBy>student</cp:lastModifiedBy>
  <cp:revision>4</cp:revision>
  <dcterms:created xsi:type="dcterms:W3CDTF">2023-04-27T08:45:53Z</dcterms:created>
  <dcterms:modified xsi:type="dcterms:W3CDTF">2023-05-18T08:51:06Z</dcterms:modified>
</cp:coreProperties>
</file>