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12. 06. 2021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12. 06. 2021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12. 06. 2021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12. 06. 2021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12. 06. 2021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12. 06. 2021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12. 06. 2021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12. 06. 2021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12. 06. 2021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12. 06. 2021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12. 06. 2021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54CE-D2DA-41BE-96F6-47F2AFEF0E74}" type="datetimeFigureOut">
              <a:rPr lang="sk-SK" smtClean="0"/>
              <a:pPr/>
              <a:t>12. 06. 2021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971898" y="1963921"/>
            <a:ext cx="484889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SPAĽOVACIE</a:t>
            </a:r>
          </a:p>
          <a:p>
            <a:pPr algn="ctr"/>
            <a:r>
              <a:rPr lang="cs-CZ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MOTORY</a:t>
            </a:r>
            <a:endParaRPr lang="sk-SK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Pruhovaná šípka vpravo 4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0060" y="2075090"/>
            <a:ext cx="2408661" cy="2408661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450912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vačka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3995936" y="263691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sviečka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3573016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piest</a:t>
            </a:r>
            <a:endParaRPr lang="cs-CZ" sz="3200" b="1" dirty="0" smtClean="0"/>
          </a:p>
        </p:txBody>
      </p:sp>
      <p:sp>
        <p:nvSpPr>
          <p:cNvPr id="8" name="Zaoblený obdĺžnik 7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170080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karburátor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716062" y="692696"/>
            <a:ext cx="7776864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3200" b="1" dirty="0" smtClean="0"/>
          </a:p>
          <a:p>
            <a:pPr algn="ctr"/>
            <a:r>
              <a:rPr lang="cs-CZ" sz="3200" b="1" dirty="0" err="1" smtClean="0"/>
              <a:t>Ktorá</a:t>
            </a:r>
            <a:r>
              <a:rPr lang="cs-CZ" sz="3200" b="1" dirty="0" smtClean="0"/>
              <a:t> </a:t>
            </a:r>
            <a:r>
              <a:rPr lang="cs-CZ" sz="3200" b="1" dirty="0" err="1"/>
              <a:t>časť</a:t>
            </a:r>
            <a:r>
              <a:rPr lang="cs-CZ" sz="3200" b="1" dirty="0"/>
              <a:t> </a:t>
            </a:r>
            <a:r>
              <a:rPr lang="cs-CZ" sz="3200" b="1" dirty="0" err="1" smtClean="0"/>
              <a:t>motora</a:t>
            </a:r>
            <a:r>
              <a:rPr lang="cs-CZ" sz="3200" b="1" dirty="0" smtClean="0"/>
              <a:t> </a:t>
            </a:r>
            <a:r>
              <a:rPr lang="cs-CZ" sz="3200" b="1" dirty="0"/>
              <a:t>je na obrázku?</a:t>
            </a:r>
          </a:p>
          <a:p>
            <a:pPr algn="ctr"/>
            <a:r>
              <a:rPr lang="cs-CZ" sz="3200" b="1" dirty="0" smtClean="0"/>
              <a:t>: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xmlns="" val="260517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155" y="1916832"/>
            <a:ext cx="3240361" cy="2592288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450912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vačka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263691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sviečka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3573016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piest</a:t>
            </a:r>
            <a:endParaRPr lang="cs-CZ" sz="3200" b="1" dirty="0" smtClean="0"/>
          </a:p>
        </p:txBody>
      </p:sp>
      <p:sp>
        <p:nvSpPr>
          <p:cNvPr id="8" name="Zaoblený obdĺžnik 7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3995936" y="170080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karburátor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716062" y="692696"/>
            <a:ext cx="7776864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3200" b="1" dirty="0" smtClean="0"/>
          </a:p>
          <a:p>
            <a:pPr algn="ctr"/>
            <a:r>
              <a:rPr lang="cs-CZ" sz="3200" b="1" dirty="0" err="1" smtClean="0"/>
              <a:t>Ktorá</a:t>
            </a:r>
            <a:r>
              <a:rPr lang="cs-CZ" sz="3200" b="1" dirty="0" smtClean="0"/>
              <a:t> </a:t>
            </a:r>
            <a:r>
              <a:rPr lang="cs-CZ" sz="3200" b="1" dirty="0" err="1"/>
              <a:t>časť</a:t>
            </a:r>
            <a:r>
              <a:rPr lang="cs-CZ" sz="3200" b="1" dirty="0"/>
              <a:t> </a:t>
            </a:r>
            <a:r>
              <a:rPr lang="cs-CZ" sz="3200" b="1" dirty="0" err="1" smtClean="0"/>
              <a:t>motora</a:t>
            </a:r>
            <a:r>
              <a:rPr lang="cs-CZ" sz="3200" b="1" dirty="0" smtClean="0"/>
              <a:t> </a:t>
            </a:r>
            <a:r>
              <a:rPr lang="cs-CZ" sz="3200" b="1" dirty="0"/>
              <a:t>je na obrázku?</a:t>
            </a:r>
          </a:p>
          <a:p>
            <a:pPr algn="ctr"/>
            <a:r>
              <a:rPr lang="cs-CZ" sz="3200" b="1" dirty="0" smtClean="0"/>
              <a:t>: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xmlns="" val="428207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3403508" y="2967335"/>
            <a:ext cx="2336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KONIEC</a:t>
            </a:r>
            <a:endParaRPr lang="sk-SK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059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903753"/>
            <a:ext cx="2376264" cy="4097007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1400075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dvojdobý </a:t>
            </a:r>
            <a:r>
              <a:rPr lang="cs-CZ" sz="3200" b="1" dirty="0" err="1" smtClean="0"/>
              <a:t>vznetový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242088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štvordobý</a:t>
            </a:r>
            <a:r>
              <a:rPr lang="cs-CZ" sz="3200" b="1" dirty="0" smtClean="0"/>
              <a:t> </a:t>
            </a:r>
            <a:r>
              <a:rPr lang="cs-CZ" sz="3200" b="1" dirty="0" err="1" smtClean="0"/>
              <a:t>vznetový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4022445" y="342900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dvojdobý </a:t>
            </a:r>
            <a:r>
              <a:rPr lang="cs-CZ" sz="3200" b="1" dirty="0" err="1" smtClean="0"/>
              <a:t>zážihový</a:t>
            </a:r>
            <a:endParaRPr lang="sk-SK" sz="3200" b="1" dirty="0"/>
          </a:p>
        </p:txBody>
      </p:sp>
      <p:sp>
        <p:nvSpPr>
          <p:cNvPr id="8" name="Zaoblený obdĺžnik 7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4022445" y="4365104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dvojdobý </a:t>
            </a:r>
            <a:r>
              <a:rPr lang="cs-CZ" sz="3200" b="1" dirty="0" err="1" smtClean="0"/>
              <a:t>wankelov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391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3244" y="903753"/>
            <a:ext cx="1889039" cy="4097007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1400075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dvojdobý </a:t>
            </a:r>
            <a:r>
              <a:rPr lang="cs-CZ" sz="3200" b="1" dirty="0" err="1" smtClean="0"/>
              <a:t>vznetový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242088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štvordobý</a:t>
            </a:r>
            <a:r>
              <a:rPr lang="cs-CZ" sz="3200" b="1" dirty="0" smtClean="0"/>
              <a:t> </a:t>
            </a:r>
            <a:r>
              <a:rPr lang="cs-CZ" sz="3200" b="1" dirty="0" err="1" smtClean="0"/>
              <a:t>vznetový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3967336" y="4275249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štvordobý</a:t>
            </a:r>
            <a:r>
              <a:rPr lang="cs-CZ" sz="3200" b="1" dirty="0" smtClean="0"/>
              <a:t> </a:t>
            </a:r>
            <a:r>
              <a:rPr lang="cs-CZ" sz="3200" b="1" dirty="0" err="1" smtClean="0"/>
              <a:t>zážihový</a:t>
            </a:r>
            <a:endParaRPr lang="sk-SK" sz="3200" b="1" dirty="0"/>
          </a:p>
        </p:txBody>
      </p:sp>
      <p:sp>
        <p:nvSpPr>
          <p:cNvPr id="8" name="Zaoblený obdĺžnik 7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335699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dvojdobý </a:t>
            </a:r>
            <a:r>
              <a:rPr lang="cs-CZ" sz="3200" b="1" dirty="0" err="1" smtClean="0"/>
              <a:t>wankelov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750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198314"/>
            <a:ext cx="2429099" cy="3238798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431873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dvojdobý </a:t>
            </a:r>
            <a:r>
              <a:rPr lang="cs-CZ" sz="3200" b="1" dirty="0" err="1" smtClean="0"/>
              <a:t>vznetový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242088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štvordobý</a:t>
            </a:r>
            <a:r>
              <a:rPr lang="cs-CZ" sz="3200" b="1" dirty="0" smtClean="0"/>
              <a:t> </a:t>
            </a:r>
            <a:r>
              <a:rPr lang="cs-CZ" sz="3200" b="1" dirty="0" err="1" smtClean="0"/>
              <a:t>vznetový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3967336" y="1484784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Wankelov</a:t>
            </a:r>
            <a:r>
              <a:rPr lang="cs-CZ" sz="3200" b="1" dirty="0" smtClean="0"/>
              <a:t> motor</a:t>
            </a:r>
            <a:endParaRPr lang="sk-SK" sz="3200" b="1" dirty="0"/>
          </a:p>
        </p:txBody>
      </p:sp>
      <p:sp>
        <p:nvSpPr>
          <p:cNvPr id="8" name="Zaoblený obdĺžnik 7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335699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hviezdicový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877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430951"/>
            <a:ext cx="2844496" cy="3247819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431873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dvojdobý </a:t>
            </a:r>
            <a:r>
              <a:rPr lang="cs-CZ" sz="3200" b="1" dirty="0" err="1" smtClean="0"/>
              <a:t>vznetový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242088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štvordobý</a:t>
            </a:r>
            <a:r>
              <a:rPr lang="cs-CZ" sz="3200" b="1" dirty="0" smtClean="0"/>
              <a:t> </a:t>
            </a:r>
            <a:r>
              <a:rPr lang="cs-CZ" sz="3200" b="1" dirty="0" err="1" smtClean="0"/>
              <a:t>vznetový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3995936" y="335699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/>
              <a:t>hviezdicový</a:t>
            </a:r>
            <a:endParaRPr lang="cs-CZ" sz="3200" b="1" dirty="0" smtClean="0"/>
          </a:p>
        </p:txBody>
      </p:sp>
      <p:sp>
        <p:nvSpPr>
          <p:cNvPr id="8" name="Zaoblený obdĺžnik 7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62262" y="1470779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Wankelov</a:t>
            </a:r>
            <a:r>
              <a:rPr lang="cs-CZ" sz="3200" b="1" dirty="0" smtClean="0"/>
              <a:t> motor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75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380296"/>
            <a:ext cx="2693613" cy="3798249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450912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výfuk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263691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stláčanie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3995936" y="3573016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expanzia</a:t>
            </a:r>
            <a:endParaRPr lang="cs-CZ" sz="3200" b="1" dirty="0" smtClean="0"/>
          </a:p>
        </p:txBody>
      </p:sp>
      <p:sp>
        <p:nvSpPr>
          <p:cNvPr id="8" name="Zaoblený obdĺžnik 7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170080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nasávanie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683568" y="682671"/>
            <a:ext cx="7776864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 </a:t>
            </a:r>
            <a:r>
              <a:rPr lang="cs-CZ" sz="3200" b="1" dirty="0" err="1" smtClean="0"/>
              <a:t>ktorej</a:t>
            </a:r>
            <a:r>
              <a:rPr lang="cs-CZ" sz="3200" b="1" dirty="0" smtClean="0"/>
              <a:t> fáze je motor na obrázku:</a:t>
            </a:r>
            <a:endParaRPr lang="sk-SK" sz="3200" b="1" dirty="0"/>
          </a:p>
        </p:txBody>
      </p:sp>
      <p:cxnSp>
        <p:nvCxnSpPr>
          <p:cNvPr id="3" name="Rovná spojovacia šípka 2"/>
          <p:cNvCxnSpPr/>
          <p:nvPr/>
        </p:nvCxnSpPr>
        <p:spPr>
          <a:xfrm>
            <a:off x="1043608" y="2492896"/>
            <a:ext cx="0" cy="1440160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8234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495227"/>
            <a:ext cx="2693613" cy="3568387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450912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výfuk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263691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stláčanie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3573016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expanzia</a:t>
            </a:r>
            <a:endParaRPr lang="cs-CZ" sz="3200" b="1" dirty="0" smtClean="0"/>
          </a:p>
        </p:txBody>
      </p:sp>
      <p:sp>
        <p:nvSpPr>
          <p:cNvPr id="8" name="Zaoblený obdĺžnik 7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3995936" y="170080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nasávanie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683568" y="682671"/>
            <a:ext cx="7776864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 </a:t>
            </a:r>
            <a:r>
              <a:rPr lang="cs-CZ" sz="3200" b="1" dirty="0" err="1" smtClean="0"/>
              <a:t>ktorej</a:t>
            </a:r>
            <a:r>
              <a:rPr lang="cs-CZ" sz="3200" b="1" dirty="0" smtClean="0"/>
              <a:t> fáze je motor na obrázku:</a:t>
            </a:r>
            <a:endParaRPr lang="sk-SK" sz="3200" b="1" dirty="0"/>
          </a:p>
        </p:txBody>
      </p:sp>
      <p:cxnSp>
        <p:nvCxnSpPr>
          <p:cNvPr id="3" name="Rovná spojovacia šípka 2"/>
          <p:cNvCxnSpPr/>
          <p:nvPr/>
        </p:nvCxnSpPr>
        <p:spPr>
          <a:xfrm>
            <a:off x="1043608" y="2492896"/>
            <a:ext cx="0" cy="1440160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1718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6293" y="1495227"/>
            <a:ext cx="2496195" cy="3568387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vyborne postupujete do dalsiho kola 2.wav"/>
            </a:hlinkClick>
          </p:cNvPr>
          <p:cNvSpPr/>
          <p:nvPr/>
        </p:nvSpPr>
        <p:spPr>
          <a:xfrm>
            <a:off x="3995936" y="450912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výfuk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4" name="nic moc 1.wav"/>
            </a:hlinkClick>
          </p:cNvPr>
          <p:cNvSpPr/>
          <p:nvPr/>
        </p:nvSpPr>
        <p:spPr>
          <a:xfrm>
            <a:off x="3995936" y="263691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stláčanie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4" name="nic moc 1.wav"/>
            </a:hlinkClick>
          </p:cNvPr>
          <p:cNvSpPr/>
          <p:nvPr/>
        </p:nvSpPr>
        <p:spPr>
          <a:xfrm>
            <a:off x="3995936" y="3573016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expanzia</a:t>
            </a:r>
            <a:endParaRPr lang="cs-CZ" sz="3200" b="1" dirty="0" smtClean="0"/>
          </a:p>
        </p:txBody>
      </p:sp>
      <p:sp>
        <p:nvSpPr>
          <p:cNvPr id="8" name="Zaoblený obdĺžnik 7">
            <a:hlinkClick r:id="" action="ppaction://noaction" highlightClick="1">
              <a:snd r:embed="rId4" name="nic moc 1.wav"/>
            </a:hlinkClick>
          </p:cNvPr>
          <p:cNvSpPr/>
          <p:nvPr/>
        </p:nvSpPr>
        <p:spPr>
          <a:xfrm>
            <a:off x="3995936" y="170080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nasávanie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683568" y="682671"/>
            <a:ext cx="7776864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 </a:t>
            </a:r>
            <a:r>
              <a:rPr lang="cs-CZ" sz="3200" b="1" dirty="0" err="1" smtClean="0"/>
              <a:t>ktorej</a:t>
            </a:r>
            <a:r>
              <a:rPr lang="cs-CZ" sz="3200" b="1" dirty="0" smtClean="0"/>
              <a:t> fáze je motor na obrázku:</a:t>
            </a:r>
            <a:endParaRPr lang="sk-SK" sz="3200" b="1" dirty="0"/>
          </a:p>
        </p:txBody>
      </p:sp>
      <p:cxnSp>
        <p:nvCxnSpPr>
          <p:cNvPr id="3" name="Rovná spojovacia šípka 2"/>
          <p:cNvCxnSpPr/>
          <p:nvPr/>
        </p:nvCxnSpPr>
        <p:spPr>
          <a:xfrm flipV="1">
            <a:off x="1259632" y="2491661"/>
            <a:ext cx="1" cy="1575518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839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0060" y="1495227"/>
            <a:ext cx="2408661" cy="3568387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450912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výfuk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3995936" y="263691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stláčanie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3573016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expanzia</a:t>
            </a:r>
            <a:endParaRPr lang="cs-CZ" sz="3200" b="1" dirty="0" smtClean="0"/>
          </a:p>
        </p:txBody>
      </p:sp>
      <p:sp>
        <p:nvSpPr>
          <p:cNvPr id="8" name="Zaoblený obdĺžnik 7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170080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nasávanie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683568" y="682671"/>
            <a:ext cx="7776864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 </a:t>
            </a:r>
            <a:r>
              <a:rPr lang="cs-CZ" sz="3200" b="1" dirty="0" err="1" smtClean="0"/>
              <a:t>ktorej</a:t>
            </a:r>
            <a:r>
              <a:rPr lang="cs-CZ" sz="3200" b="1" dirty="0" smtClean="0"/>
              <a:t> fáze je motor na obrázku:</a:t>
            </a:r>
            <a:endParaRPr lang="sk-SK" sz="3200" b="1" dirty="0"/>
          </a:p>
        </p:txBody>
      </p:sp>
      <p:cxnSp>
        <p:nvCxnSpPr>
          <p:cNvPr id="3" name="Rovná spojovacia šípka 2"/>
          <p:cNvCxnSpPr/>
          <p:nvPr/>
        </p:nvCxnSpPr>
        <p:spPr>
          <a:xfrm flipV="1">
            <a:off x="1259632" y="2491661"/>
            <a:ext cx="1" cy="1575518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727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Prezentácia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Prezentácia3</Template>
  <TotalTime>42</TotalTime>
  <Words>116</Words>
  <Application>Microsoft Office PowerPoint</Application>
  <PresentationFormat>Prezentácia na obrazovke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Prezentácia3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Kázik</dc:creator>
  <cp:lastModifiedBy>Jarka Viťazková</cp:lastModifiedBy>
  <cp:revision>7</cp:revision>
  <dcterms:created xsi:type="dcterms:W3CDTF">2011-04-10T08:42:53Z</dcterms:created>
  <dcterms:modified xsi:type="dcterms:W3CDTF">2021-06-12T17:33:46Z</dcterms:modified>
</cp:coreProperties>
</file>