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67" r:id="rId4"/>
    <p:sldId id="270" r:id="rId5"/>
    <p:sldId id="265" r:id="rId6"/>
    <p:sldId id="277" r:id="rId7"/>
    <p:sldId id="262" r:id="rId8"/>
    <p:sldId id="264" r:id="rId9"/>
    <p:sldId id="276" r:id="rId10"/>
    <p:sldId id="266" r:id="rId11"/>
    <p:sldId id="263" r:id="rId12"/>
    <p:sldId id="275" r:id="rId13"/>
    <p:sldId id="274" r:id="rId14"/>
    <p:sldId id="257" r:id="rId15"/>
    <p:sldId id="258" r:id="rId16"/>
    <p:sldId id="269" r:id="rId17"/>
    <p:sldId id="259" r:id="rId18"/>
    <p:sldId id="260" r:id="rId19"/>
    <p:sldId id="261" r:id="rId20"/>
    <p:sldId id="268" r:id="rId21"/>
    <p:sldId id="273" r:id="rId22"/>
    <p:sldId id="271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9958A-2451-41D0-A823-792943449AD7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E9E43-E045-4836-ADD9-7589BE456F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837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E9E43-E045-4836-ADD9-7589BE456F1A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93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1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05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38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65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898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9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0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71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13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74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0896-85E4-427B-BFC2-82138A741FD8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448-FE35-40B0-920F-5258298228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4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joannewong.weebly.com/excre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8800" b="1" dirty="0" smtClean="0"/>
              <a:t>Príjem a výdaj látok bunkou</a:t>
            </a:r>
            <a:endParaRPr lang="sk-SK" sz="8800" b="1" dirty="0"/>
          </a:p>
        </p:txBody>
      </p:sp>
    </p:spTree>
    <p:extLst>
      <p:ext uri="{BB962C8B-B14F-4D97-AF65-F5344CB8AC3E}">
        <p14:creationId xmlns:p14="http://schemas.microsoft.com/office/powerpoint/2010/main" val="381881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OSMÓZA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/>
          </a:p>
        </p:txBody>
      </p:sp>
      <p:pic>
        <p:nvPicPr>
          <p:cNvPr id="5122" name="Picture 2" descr="Osmó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67" y="1750647"/>
            <a:ext cx="5744185" cy="45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Stock ilustrace Hemolýza Normální Červené Krvinky Sféroyt A Rupturing E –  stáhnout obrázek nyní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95" y="-241056"/>
            <a:ext cx="7101996" cy="47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5" t="75605" r="54190" b="5454"/>
          <a:stretch/>
        </p:blipFill>
        <p:spPr bwMode="auto">
          <a:xfrm>
            <a:off x="3670931" y="4048368"/>
            <a:ext cx="4816578" cy="26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11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1266" name="Picture 2" descr="Osmotické jevy a membránový přenos | Enviro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58" y="1242524"/>
            <a:ext cx="7925533" cy="42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2680677" y="2563446"/>
            <a:ext cx="859692" cy="81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680677" y="4208585"/>
            <a:ext cx="859692" cy="81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4036645" y="1242524"/>
            <a:ext cx="1645139" cy="81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6244491" y="1292325"/>
            <a:ext cx="1645139" cy="81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8495322" y="1242524"/>
            <a:ext cx="1645139" cy="81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193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PRAKTICKÉ PRÍKLADY ZO ŽIVOTA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08" y="1943512"/>
            <a:ext cx="5511230" cy="4128103"/>
          </a:xfrm>
        </p:spPr>
      </p:pic>
      <p:pic>
        <p:nvPicPr>
          <p:cNvPr id="8194" name="Picture 2" descr="Ako a čo kloktať pri bolestiach hrdl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4" y="2412974"/>
            <a:ext cx="6221779" cy="340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4" y="220759"/>
            <a:ext cx="6533387" cy="435133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61" y="3720115"/>
            <a:ext cx="520065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75" y="1036654"/>
            <a:ext cx="8615733" cy="4846349"/>
          </a:xfrm>
        </p:spPr>
      </p:pic>
    </p:spTree>
    <p:extLst>
      <p:ext uri="{BB962C8B-B14F-4D97-AF65-F5344CB8AC3E}">
        <p14:creationId xmlns:p14="http://schemas.microsoft.com/office/powerpoint/2010/main" val="268856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06" y="3635428"/>
            <a:ext cx="7441571" cy="2939108"/>
          </a:xfrm>
        </p:spPr>
      </p:pic>
      <p:pic>
        <p:nvPicPr>
          <p:cNvPr id="6146" name="Picture 2" descr="Príjem a výdaj látok bun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25" y="744442"/>
            <a:ext cx="9217134" cy="251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22" y="3635428"/>
            <a:ext cx="5280002" cy="31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5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04" y="270589"/>
            <a:ext cx="8859041" cy="5911397"/>
          </a:xfrm>
        </p:spPr>
      </p:pic>
    </p:spTree>
    <p:extLst>
      <p:ext uri="{BB962C8B-B14F-4D97-AF65-F5344CB8AC3E}">
        <p14:creationId xmlns:p14="http://schemas.microsoft.com/office/powerpoint/2010/main" val="415172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hlinkClick r:id="rId2"/>
              </a:rPr>
              <a:t>http://joannewong.weebly.com/excretion.html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986" y="1175658"/>
            <a:ext cx="10126489" cy="54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3" t="15083" r="49806" b="27878"/>
          <a:stretch/>
        </p:blipFill>
        <p:spPr>
          <a:xfrm>
            <a:off x="1287623" y="169797"/>
            <a:ext cx="8789437" cy="62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Ako na tom som teraz?</a:t>
            </a:r>
            <a:endParaRPr lang="sk-SK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5" t="37252" r="16578" b="11201"/>
          <a:stretch/>
        </p:blipFill>
        <p:spPr bwMode="auto">
          <a:xfrm>
            <a:off x="2328986" y="1858183"/>
            <a:ext cx="7471507" cy="42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982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Spolu sme to zvládli </a:t>
            </a:r>
            <a:r>
              <a:rPr lang="sk-SK" sz="6000" b="1" dirty="0" smtClean="0">
                <a:sym typeface="Wingdings" panose="05000000000000000000" pitchFamily="2" charset="2"/>
              </a:rPr>
              <a:t>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ek 9">
            <a:extLst>
              <a:ext uri="{FF2B5EF4-FFF2-40B4-BE49-F238E27FC236}">
                <a16:creationId xmlns:a16="http://schemas.microsoft.com/office/drawing/2014/main" xmlns="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55" y="2260208"/>
            <a:ext cx="3454189" cy="3235569"/>
          </a:xfrm>
          <a:prstGeom prst="rect">
            <a:avLst/>
          </a:prstGeom>
        </p:spPr>
      </p:pic>
      <p:pic>
        <p:nvPicPr>
          <p:cNvPr id="5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3362916" y="1805354"/>
            <a:ext cx="2451729" cy="47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3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Ako som na tom teraz?</a:t>
            </a:r>
            <a:endParaRPr lang="sk-SK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5" t="37252" r="16578" b="11201"/>
          <a:stretch/>
        </p:blipFill>
        <p:spPr bwMode="auto">
          <a:xfrm>
            <a:off x="2328986" y="1858183"/>
            <a:ext cx="7471507" cy="42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3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/>
              <a:t>SEBAHODNOTENIE</a:t>
            </a:r>
            <a:endParaRPr lang="sk-SK" sz="6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sz="4400" dirty="0" smtClean="0"/>
              <a:t>Lístok pri odchode:</a:t>
            </a:r>
          </a:p>
          <a:p>
            <a:endParaRPr lang="sk-SK" dirty="0"/>
          </a:p>
          <a:p>
            <a:r>
              <a:rPr lang="sk-SK" sz="5400" dirty="0" smtClean="0"/>
              <a:t>3 veci, ktoré som sa naučil</a:t>
            </a:r>
          </a:p>
          <a:p>
            <a:r>
              <a:rPr lang="sk-SK" sz="5400" dirty="0"/>
              <a:t> </a:t>
            </a:r>
            <a:r>
              <a:rPr lang="sk-SK" sz="5400" dirty="0" smtClean="0"/>
              <a:t>2 nové ,,WAU“ informácie</a:t>
            </a:r>
          </a:p>
          <a:p>
            <a:r>
              <a:rPr lang="sk-SK" sz="5400" dirty="0" smtClean="0"/>
              <a:t>1 otázka, ktorú stále mám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808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Typy prostredí: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633046" y="2407138"/>
            <a:ext cx="586154" cy="5001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5-cípa hviezda 4"/>
          <p:cNvSpPr/>
          <p:nvPr/>
        </p:nvSpPr>
        <p:spPr>
          <a:xfrm>
            <a:off x="633046" y="3770922"/>
            <a:ext cx="586154" cy="5001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633046" y="5416061"/>
            <a:ext cx="586154" cy="5001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91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TRANSPORT LÁTOK: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944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ATP  </a:t>
            </a:r>
            <a:r>
              <a:rPr lang="sk-SK" dirty="0" smtClean="0"/>
              <a:t>= </a:t>
            </a:r>
            <a:r>
              <a:rPr lang="sk-SK" dirty="0" err="1" smtClean="0"/>
              <a:t>ADENOZíNTRIFOSFÁT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Adenosine triphosphat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0" y="441569"/>
            <a:ext cx="11430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1086338" y="5095631"/>
            <a:ext cx="5120298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342184" y="5943600"/>
            <a:ext cx="3153508" cy="9847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9245599" y="3767015"/>
            <a:ext cx="2825261" cy="984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2157045" y="2563446"/>
            <a:ext cx="468924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3880337" y="2559538"/>
            <a:ext cx="468924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017108" y="1348154"/>
            <a:ext cx="2946400" cy="2711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308708" y="1699846"/>
            <a:ext cx="2946400" cy="2711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2173287" y="1484923"/>
            <a:ext cx="2946400" cy="2711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59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8" t="57907" r="32096" b="18384"/>
          <a:stretch/>
        </p:blipFill>
        <p:spPr bwMode="auto">
          <a:xfrm>
            <a:off x="2555630" y="1234830"/>
            <a:ext cx="7979508" cy="499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9" t="31684" b="44249"/>
          <a:stretch/>
        </p:blipFill>
        <p:spPr bwMode="auto">
          <a:xfrm>
            <a:off x="8114046" y="4892431"/>
            <a:ext cx="3829938" cy="160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Molecular Transport Phenomena: Diffusion, Osmosis, And, 45% 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98" y="375505"/>
            <a:ext cx="9759000" cy="447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857517" y="5265056"/>
            <a:ext cx="43010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DOKEDY?</a:t>
            </a:r>
            <a:endParaRPr lang="sk-SK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469521" y="3884246"/>
            <a:ext cx="1268392" cy="21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3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Príjem a výdaj látok bunkou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Príjem a výdaj látok bunkou"/>
          <p:cNvSpPr>
            <a:spLocks noChangeAspect="1" noChangeArrowheads="1"/>
          </p:cNvSpPr>
          <p:nvPr/>
        </p:nvSpPr>
        <p:spPr bwMode="auto">
          <a:xfrm>
            <a:off x="307975" y="-6175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PRÍJEM A VÝDAJ LÁTOK BUNK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4" t="30246" r="29925" b="48911"/>
          <a:stretch/>
        </p:blipFill>
        <p:spPr bwMode="auto">
          <a:xfrm>
            <a:off x="1227015" y="687387"/>
            <a:ext cx="8616304" cy="243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5" t="75605" r="29925" b="5454"/>
          <a:stretch/>
        </p:blipFill>
        <p:spPr bwMode="auto">
          <a:xfrm>
            <a:off x="841761" y="3704493"/>
            <a:ext cx="9072252" cy="230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09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VYSOKÁ KONCENTRÁCIA</a:t>
            </a:r>
          </a:p>
          <a:p>
            <a:endParaRPr lang="sk-SK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0" t="30246" r="29925" b="48911"/>
          <a:stretch/>
        </p:blipFill>
        <p:spPr bwMode="auto">
          <a:xfrm>
            <a:off x="298859" y="1001008"/>
            <a:ext cx="5187541" cy="293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-62523" y="3165231"/>
            <a:ext cx="2508739" cy="406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VYSOKÁ KONCENTRÁCIA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6688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</Words>
  <Application>Microsoft Office PowerPoint</Application>
  <PresentationFormat>Širokouhlá</PresentationFormat>
  <Paragraphs>20</Paragraphs>
  <Slides>22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Motív Office</vt:lpstr>
      <vt:lpstr>Príjem a výdaj látok bunkou</vt:lpstr>
      <vt:lpstr>Ako na tom som teraz?</vt:lpstr>
      <vt:lpstr>Typy prostredí:</vt:lpstr>
      <vt:lpstr>TRANSPORT LÁTOK:</vt:lpstr>
      <vt:lpstr>ATP  = ADENOZíNTRIFOSFÁT</vt:lpstr>
      <vt:lpstr>Prezentácia programu PowerPoint</vt:lpstr>
      <vt:lpstr>Prezentácia programu PowerPoint</vt:lpstr>
      <vt:lpstr>Prezentácia programu PowerPoint</vt:lpstr>
      <vt:lpstr>Prezentácia programu PowerPoint</vt:lpstr>
      <vt:lpstr>OSMÓZA</vt:lpstr>
      <vt:lpstr>Prezentácia programu PowerPoint</vt:lpstr>
      <vt:lpstr>Prezentácia programu PowerPoint</vt:lpstr>
      <vt:lpstr>PRAKTICKÉ PRÍKLADY ZO ŽIVOTA</vt:lpstr>
      <vt:lpstr>Prezentácia programu PowerPoint</vt:lpstr>
      <vt:lpstr>Prezentácia programu PowerPoint</vt:lpstr>
      <vt:lpstr>Prezentácia programu PowerPoint</vt:lpstr>
      <vt:lpstr>Prezentácia programu PowerPoint</vt:lpstr>
      <vt:lpstr>http://joannewong.weebly.com/excretion.html </vt:lpstr>
      <vt:lpstr>Prezentácia programu PowerPoint</vt:lpstr>
      <vt:lpstr>Spolu sme to zvládli </vt:lpstr>
      <vt:lpstr>Ako som na tom teraz?</vt:lpstr>
      <vt:lpstr>SEBAHODNOTENIE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student</cp:lastModifiedBy>
  <cp:revision>14</cp:revision>
  <dcterms:created xsi:type="dcterms:W3CDTF">2024-03-05T09:15:04Z</dcterms:created>
  <dcterms:modified xsi:type="dcterms:W3CDTF">2024-03-05T11:13:36Z</dcterms:modified>
</cp:coreProperties>
</file>