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7" r:id="rId3"/>
    <p:sldId id="268" r:id="rId4"/>
    <p:sldId id="269" r:id="rId5"/>
    <p:sldId id="266" r:id="rId6"/>
    <p:sldId id="256" r:id="rId7"/>
    <p:sldId id="263" r:id="rId8"/>
    <p:sldId id="257" r:id="rId9"/>
    <p:sldId id="271" r:id="rId10"/>
    <p:sldId id="272" r:id="rId11"/>
    <p:sldId id="259" r:id="rId12"/>
    <p:sldId id="260" r:id="rId13"/>
    <p:sldId id="261" r:id="rId14"/>
    <p:sldId id="262" r:id="rId15"/>
    <p:sldId id="258" r:id="rId16"/>
    <p:sldId id="265" r:id="rId17"/>
    <p:sldId id="264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43" t="16667" r="58418" b="6250"/>
          <a:stretch>
            <a:fillRect/>
          </a:stretch>
        </p:blipFill>
        <p:spPr bwMode="auto">
          <a:xfrm>
            <a:off x="0" y="533400"/>
            <a:ext cx="5105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0996" t="28125" r="17423" b="43750"/>
          <a:stretch>
            <a:fillRect/>
          </a:stretch>
        </p:blipFill>
        <p:spPr bwMode="auto">
          <a:xfrm>
            <a:off x="3733800" y="1600200"/>
            <a:ext cx="5410200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bdĺžnik 5"/>
          <p:cNvSpPr/>
          <p:nvPr/>
        </p:nvSpPr>
        <p:spPr>
          <a:xfrm>
            <a:off x="5181600" y="3886200"/>
            <a:ext cx="3584636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sk-SK" sz="3600" dirty="0" smtClean="0"/>
              <a:t>v</a:t>
            </a:r>
            <a:r>
              <a:rPr lang="sk-SK" sz="3600" dirty="0" smtClean="0"/>
              <a:t>yše 70</a:t>
            </a:r>
            <a:r>
              <a:rPr lang="sk-SK" sz="3600" dirty="0" smtClean="0"/>
              <a:t> </a:t>
            </a:r>
            <a:r>
              <a:rPr lang="sk-SK" sz="3600" dirty="0" smtClean="0"/>
              <a:t>000</a:t>
            </a:r>
            <a:r>
              <a:rPr lang="sk-SK" sz="3600" dirty="0" smtClean="0"/>
              <a:t> km²</a:t>
            </a:r>
            <a:endParaRPr lang="sk-SK" sz="3600" dirty="0"/>
          </a:p>
        </p:txBody>
      </p:sp>
      <p:sp>
        <p:nvSpPr>
          <p:cNvPr id="7" name="Obdĺžnik 6"/>
          <p:cNvSpPr/>
          <p:nvPr/>
        </p:nvSpPr>
        <p:spPr>
          <a:xfrm>
            <a:off x="4572000" y="5105400"/>
            <a:ext cx="4572000" cy="1752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chemeClr val="bg1"/>
                </a:solidFill>
              </a:rPr>
              <a:t>-DUBLIN</a:t>
            </a:r>
          </a:p>
          <a:p>
            <a:pPr algn="ctr"/>
            <a:r>
              <a:rPr lang="sk-SK" sz="3200" dirty="0" smtClean="0">
                <a:solidFill>
                  <a:schemeClr val="bg1"/>
                </a:solidFill>
              </a:rPr>
              <a:t>-</a:t>
            </a:r>
            <a:r>
              <a:rPr lang="sk-SK" sz="3200" smtClean="0">
                <a:solidFill>
                  <a:schemeClr val="bg1"/>
                </a:solidFill>
              </a:rPr>
              <a:t>republika </a:t>
            </a:r>
            <a:endParaRPr lang="sk-SK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britska kralov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4381500" cy="3438526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anglicko map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04800"/>
            <a:ext cx="4018068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Administratívne členenie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administratívne členenie spojeneho kralovst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2349" y="228600"/>
            <a:ext cx="5481651" cy="63769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 rot="1886631">
            <a:off x="6789625" y="5090471"/>
            <a:ext cx="1533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Anglicko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53536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Prírodné pomery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BEN NEWIS</a:t>
            </a:r>
            <a:endParaRPr lang="sk-SK" dirty="0"/>
          </a:p>
        </p:txBody>
      </p:sp>
      <p:pic>
        <p:nvPicPr>
          <p:cNvPr id="30722" name="Picture 2" descr="Výsledok vyhľadávania obrázkov pre dopyt administratívne členenie spojeneho kralovst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0"/>
            <a:ext cx="4343400" cy="671252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715000" y="1524000"/>
            <a:ext cx="1767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Grampiany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6096000" y="19812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1 343</a:t>
            </a:r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 rot="3919400">
            <a:off x="6157938" y="3231174"/>
            <a:ext cx="2504532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PENNINSKÉ VRCHY</a:t>
            </a:r>
            <a:endParaRPr lang="sk-SK" sz="2000" dirty="0"/>
          </a:p>
        </p:txBody>
      </p:sp>
      <p:pic>
        <p:nvPicPr>
          <p:cNvPr id="5122" name="Picture 2" descr="article_phot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8572500" cy="642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mapa eur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7620000" cy="680085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447800" y="1752600"/>
            <a:ext cx="1676400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Vodstvo: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TEMŽA</a:t>
            </a:r>
          </a:p>
          <a:p>
            <a:r>
              <a:rPr lang="sk-SK" dirty="0" smtClean="0"/>
              <a:t>SEVERN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Loch</a:t>
            </a:r>
            <a:r>
              <a:rPr lang="sk-SK" dirty="0" smtClean="0"/>
              <a:t> </a:t>
            </a:r>
            <a:r>
              <a:rPr lang="sk-SK" dirty="0" err="1" smtClean="0"/>
              <a:t>Ness</a:t>
            </a:r>
            <a:endParaRPr lang="sk-SK" dirty="0"/>
          </a:p>
        </p:txBody>
      </p:sp>
      <p:pic>
        <p:nvPicPr>
          <p:cNvPr id="28674" name="Picture 2" descr="Výsledok vyhľadávania obrázkov pre dopyt SPOJENE KRALOVSTVO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0"/>
            <a:ext cx="4343400" cy="6707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Rastlinstvo a </a:t>
            </a:r>
            <a:r>
              <a:rPr lang="sk-SK" dirty="0" err="1" smtClean="0"/>
              <a:t>živoč</a:t>
            </a:r>
            <a:r>
              <a:rPr lang="sk-SK" dirty="0" smtClean="0"/>
              <a:t>.: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lesy vo velkej brit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315200" cy="5486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27046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HUMÁNNO GEOGRAFICKÁ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Francúzsko – </a:t>
            </a:r>
            <a:r>
              <a:rPr lang="sk-SK" dirty="0" err="1" smtClean="0">
                <a:solidFill>
                  <a:schemeClr val="bg1"/>
                </a:solidFill>
              </a:rPr>
              <a:t>hl.mesto</a:t>
            </a:r>
            <a:r>
              <a:rPr lang="sk-SK" dirty="0" smtClean="0">
                <a:solidFill>
                  <a:schemeClr val="bg1"/>
                </a:solidFill>
              </a:rPr>
              <a:t>, ktorá časť E.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rIns="91440" anchor="b">
            <a:normAutofit fontScale="9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Francúzsko –významné osobnosti, motto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895600"/>
            <a:ext cx="8229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Najväčšie mesto Francúzska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3962400"/>
            <a:ext cx="82296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Zaujímavosť Francúzska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5105400"/>
            <a:ext cx="82296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Čím je známe Francúzsko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Poprehadzuj písmenká, vytvor správny pojem a vysvetli ho.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00200"/>
            <a:ext cx="2895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ILRAO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876800" y="1600200"/>
            <a:ext cx="28956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LAYP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667000"/>
            <a:ext cx="28956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ESANI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876800" y="2667000"/>
            <a:ext cx="2895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OKZRKIA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762000"/>
            <a:ext cx="8229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LOIRA, RHÓNA, ODRA, RÝN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905000"/>
            <a:ext cx="8229600" cy="1295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PYRENEJE, FRANCÚZSKE STREDOHORIE, ALPY,KRKONOŠE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81000" y="3733800"/>
            <a:ext cx="8229600" cy="1143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rIns="91440" anchor="b">
            <a:normAutofit fontScale="9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Románi,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germáni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francúština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člen EÚ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article_ph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8959380" cy="4191000"/>
          </a:xfrm>
          <a:prstGeom prst="rect">
            <a:avLst/>
          </a:prstGeom>
          <a:noFill/>
        </p:spPr>
      </p:pic>
      <p:pic>
        <p:nvPicPr>
          <p:cNvPr id="23556" name="Picture 4" descr="article_phot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85800"/>
            <a:ext cx="8572500" cy="5705476"/>
          </a:xfrm>
          <a:prstGeom prst="rect">
            <a:avLst/>
          </a:prstGeom>
          <a:noFill/>
        </p:spPr>
      </p:pic>
      <p:pic>
        <p:nvPicPr>
          <p:cNvPr id="23558" name="Picture 6" descr="article_photo"/>
          <p:cNvPicPr>
            <a:picLocks noChangeAspect="1" noChangeArrowheads="1"/>
          </p:cNvPicPr>
          <p:nvPr/>
        </p:nvPicPr>
        <p:blipFill>
          <a:blip r:embed="rId4"/>
          <a:srcRect t="3338"/>
          <a:stretch>
            <a:fillRect/>
          </a:stretch>
        </p:blipFill>
        <p:spPr bwMode="auto">
          <a:xfrm>
            <a:off x="571500" y="0"/>
            <a:ext cx="8572500" cy="661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859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8800" dirty="0" smtClean="0">
                <a:latin typeface="Times New Roman" pitchFamily="18" charset="0"/>
                <a:cs typeface="Times New Roman" pitchFamily="18" charset="0"/>
              </a:rPr>
              <a:t>BRITSKÉ OSTROVY</a:t>
            </a:r>
            <a:endParaRPr lang="sk-SK" sz="8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Britske ostrovy"/>
          <p:cNvPicPr>
            <a:picLocks noChangeAspect="1" noChangeArrowheads="1"/>
          </p:cNvPicPr>
          <p:nvPr/>
        </p:nvPicPr>
        <p:blipFill>
          <a:blip r:embed="rId2"/>
          <a:srcRect b="32847"/>
          <a:stretch>
            <a:fillRect/>
          </a:stretch>
        </p:blipFill>
        <p:spPr bwMode="auto">
          <a:xfrm>
            <a:off x="1676400" y="2588029"/>
            <a:ext cx="5105400" cy="4269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POLOHA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mapa eur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7620000" cy="680085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447800" y="1752600"/>
            <a:ext cx="1676400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85800" y="304800"/>
            <a:ext cx="356700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Ktoré štáty:???</a:t>
            </a:r>
            <a:endParaRPr lang="sk-SK" sz="4000" dirty="0"/>
          </a:p>
        </p:txBody>
      </p:sp>
      <p:sp>
        <p:nvSpPr>
          <p:cNvPr id="6" name="Zaoblený obdĺžnik 5"/>
          <p:cNvSpPr/>
          <p:nvPr/>
        </p:nvSpPr>
        <p:spPr>
          <a:xfrm>
            <a:off x="304800" y="1295400"/>
            <a:ext cx="4191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FF00"/>
                </a:solidFill>
              </a:rPr>
              <a:t>SPOJENÉ KRÁĽOVSTVO </a:t>
            </a:r>
            <a:r>
              <a:rPr lang="sk-SK" sz="3200" b="1" dirty="0" smtClean="0">
                <a:solidFill>
                  <a:srgbClr val="FFFF00"/>
                </a:solidFill>
              </a:rPr>
              <a:t>VEĽKEJ </a:t>
            </a:r>
            <a:r>
              <a:rPr lang="sk-SK" sz="3200" b="1" dirty="0" smtClean="0">
                <a:solidFill>
                  <a:srgbClr val="FFFF00"/>
                </a:solidFill>
              </a:rPr>
              <a:t>BRITÁNIE </a:t>
            </a:r>
            <a:r>
              <a:rPr lang="sk-SK" sz="3200" b="1" dirty="0" smtClean="0">
                <a:solidFill>
                  <a:srgbClr val="FFFF00"/>
                </a:solidFill>
              </a:rPr>
              <a:t> </a:t>
            </a:r>
            <a:r>
              <a:rPr lang="sk-SK" sz="3200" b="1" dirty="0" smtClean="0">
                <a:solidFill>
                  <a:srgbClr val="FFFF00"/>
                </a:solidFill>
              </a:rPr>
              <a:t>A SEVERNÉHO </a:t>
            </a:r>
            <a:r>
              <a:rPr lang="sk-SK" sz="3200" b="1" dirty="0" smtClean="0">
                <a:solidFill>
                  <a:srgbClr val="FFFF00"/>
                </a:solidFill>
              </a:rPr>
              <a:t>ÍSRKA </a:t>
            </a:r>
            <a:r>
              <a:rPr lang="sk-SK" sz="3200" b="1" dirty="0" smtClean="0">
                <a:solidFill>
                  <a:srgbClr val="FFFF00"/>
                </a:solidFill>
              </a:rPr>
              <a:t> 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381000" y="4953000"/>
            <a:ext cx="4191000" cy="990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FF00"/>
                </a:solidFill>
              </a:rPr>
              <a:t>ÍRSKO</a:t>
            </a:r>
            <a:endParaRPr lang="sk-SK" sz="3200" b="1" dirty="0">
              <a:solidFill>
                <a:srgbClr val="FFFF00"/>
              </a:solidFill>
            </a:endParaRPr>
          </a:p>
        </p:txBody>
      </p:sp>
      <p:pic>
        <p:nvPicPr>
          <p:cNvPr id="14338" name="Picture 2" descr="Britské ostrovy | Rádi cestujeme | nejen levné letenky, ubytování, zimní  poby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9" y="685800"/>
            <a:ext cx="4442747" cy="5724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28" t="15625" r="58419" b="6250"/>
          <a:stretch>
            <a:fillRect/>
          </a:stretch>
        </p:blipFill>
        <p:spPr bwMode="auto">
          <a:xfrm>
            <a:off x="0" y="457200"/>
            <a:ext cx="5029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1581" t="29167" r="16838" b="41667"/>
          <a:stretch>
            <a:fillRect/>
          </a:stretch>
        </p:blipFill>
        <p:spPr bwMode="auto">
          <a:xfrm>
            <a:off x="3733800" y="1524000"/>
            <a:ext cx="5410200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bdĺžnik 5"/>
          <p:cNvSpPr/>
          <p:nvPr/>
        </p:nvSpPr>
        <p:spPr>
          <a:xfrm>
            <a:off x="4572000" y="5105400"/>
            <a:ext cx="4572000" cy="1752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chemeClr val="bg1"/>
                </a:solidFill>
              </a:rPr>
              <a:t>-Londýn</a:t>
            </a:r>
          </a:p>
          <a:p>
            <a:pPr algn="ctr"/>
            <a:r>
              <a:rPr lang="sk-SK" sz="3200" dirty="0" smtClean="0">
                <a:solidFill>
                  <a:schemeClr val="bg1"/>
                </a:solidFill>
              </a:rPr>
              <a:t>-monarchia (kráľovstvo)</a:t>
            </a:r>
            <a:endParaRPr lang="sk-SK" sz="3200" dirty="0" smtClean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572000" y="3886200"/>
            <a:ext cx="45720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244 tisíc </a:t>
            </a:r>
            <a:r>
              <a:rPr lang="sk-SK" sz="3200" b="1" dirty="0" smtClean="0"/>
              <a:t>km2</a:t>
            </a:r>
            <a:endParaRPr lang="sk-SK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63</TotalTime>
  <Words>113</Words>
  <PresentationFormat>Prezentácia na obrazovke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Odliatok</vt:lpstr>
      <vt:lpstr>Snímka 1</vt:lpstr>
      <vt:lpstr>Francúzsko – hl.mesto, ktorá časť E.</vt:lpstr>
      <vt:lpstr>Poprehadzuj písmenká, vytvor správny pojem a vysvetli ho.</vt:lpstr>
      <vt:lpstr>Snímka 4</vt:lpstr>
      <vt:lpstr>Snímka 5</vt:lpstr>
      <vt:lpstr>BRITSKÉ OSTROVY</vt:lpstr>
      <vt:lpstr>POLOHA</vt:lpstr>
      <vt:lpstr>Snímka 8</vt:lpstr>
      <vt:lpstr>Snímka 9</vt:lpstr>
      <vt:lpstr>Snímka 10</vt:lpstr>
      <vt:lpstr>Snímka 11</vt:lpstr>
      <vt:lpstr>Administratívne členenie</vt:lpstr>
      <vt:lpstr>Prírodné pomery</vt:lpstr>
      <vt:lpstr>Snímka 14</vt:lpstr>
      <vt:lpstr>Vodstvo:</vt:lpstr>
      <vt:lpstr>Rastlinstvo a živoč.:</vt:lpstr>
      <vt:lpstr>HUMÁNNO GEOGRAFICKÁ charakteristika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BRITSKÉ OSTROVY</dc:title>
  <dc:creator>hp</dc:creator>
  <cp:lastModifiedBy>hp</cp:lastModifiedBy>
  <cp:revision>36</cp:revision>
  <dcterms:created xsi:type="dcterms:W3CDTF">2016-12-01T15:45:33Z</dcterms:created>
  <dcterms:modified xsi:type="dcterms:W3CDTF">2020-12-08T06:51:54Z</dcterms:modified>
</cp:coreProperties>
</file>