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18. 12. 2018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60434" cy="16764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Čo už VIEME </a:t>
            </a:r>
            <a:r>
              <a:rPr lang="sk-SK" sz="8000" dirty="0" smtClean="0">
                <a:sym typeface="Wingdings" pitchFamily="2" charset="2"/>
              </a:rPr>
              <a:t>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" y="457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ERATOSTHÉNES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191000" y="4572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TROPOSFÉRA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1600200"/>
            <a:ext cx="34290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KRAJINA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267200" y="1600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KRAJ.SFÉRA Z.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819400"/>
            <a:ext cx="34290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ZEMSKÁ </a:t>
            </a:r>
            <a:r>
              <a:rPr lang="sk-SK" sz="2800" b="1" dirty="0" err="1" smtClean="0">
                <a:solidFill>
                  <a:schemeClr val="bg1"/>
                </a:solidFill>
              </a:rPr>
              <a:t>KôRA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343400" y="2819400"/>
            <a:ext cx="34290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ASTENOSFÉRA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81000" y="39624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SOPKA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419600" y="3962400"/>
            <a:ext cx="3429000" cy="838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ZEMETRASENIE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381000" y="5029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SALINITA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4419600" y="50292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FUMAROLA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" y="457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Formy CR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419600" y="447964"/>
            <a:ext cx="3429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Poľnohosp.pôda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8600" y="1676400"/>
            <a:ext cx="34290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natalita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495800" y="1676400"/>
            <a:ext cx="34290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Štruktúra obyv. podľa rasy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90236" y="28194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hospodárstvo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648200" y="2821709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Cestná doprava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81000" y="41148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Podnebie Európy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682836" y="4114800"/>
            <a:ext cx="34290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Delenie štátov podľa </a:t>
            </a:r>
            <a:r>
              <a:rPr lang="sk-SK" sz="2800" b="1" dirty="0" err="1" smtClean="0">
                <a:solidFill>
                  <a:schemeClr val="bg1"/>
                </a:solidFill>
              </a:rPr>
              <a:t>polit.systému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90236" y="51816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Delenie hornín </a:t>
            </a:r>
            <a:r>
              <a:rPr lang="sk-SK" sz="2800" b="1" smtClean="0">
                <a:solidFill>
                  <a:schemeClr val="bg1"/>
                </a:solidFill>
              </a:rPr>
              <a:t>podľa pôvodu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" y="457200"/>
            <a:ext cx="3429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SLNEČNÝ DEŇ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191000" y="457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ORBITA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1676400"/>
            <a:ext cx="34290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Čerapundži</a:t>
            </a:r>
            <a:r>
              <a:rPr lang="sk-SK" sz="2800" b="1" dirty="0" smtClean="0">
                <a:solidFill>
                  <a:schemeClr val="bg1"/>
                </a:solidFill>
              </a:rPr>
              <a:t>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267200" y="1676400"/>
            <a:ext cx="34290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ATACAMA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743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SLAPOVÉ JAVY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267200" y="2743200"/>
            <a:ext cx="3429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ÚSTIE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81000" y="3886200"/>
            <a:ext cx="3429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STALAGNÁT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343400" y="3886200"/>
            <a:ext cx="3429000" cy="8382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Škrapy</a:t>
            </a:r>
            <a:r>
              <a:rPr lang="sk-SK" sz="2800" b="1" dirty="0" smtClean="0">
                <a:solidFill>
                  <a:schemeClr val="bg1"/>
                </a:solidFill>
              </a:rPr>
              <a:t>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381000" y="49530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Delta rieky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4343400" y="49530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karlingy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381000" y="5791200"/>
            <a:ext cx="3429000" cy="838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reliéf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4343400" y="5791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Viaty</a:t>
            </a:r>
            <a:r>
              <a:rPr lang="sk-SK" sz="2800" b="1" dirty="0" smtClean="0">
                <a:solidFill>
                  <a:schemeClr val="bg1"/>
                </a:solidFill>
              </a:rPr>
              <a:t> piesok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04800" y="3810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denudácia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0" y="381000"/>
            <a:ext cx="34290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láva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1524000"/>
            <a:ext cx="3429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rula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648200" y="1524000"/>
            <a:ext cx="34290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ekliptika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590800"/>
            <a:ext cx="34290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rovnodennosť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48200" y="25908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afélium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57200" y="37338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rozvodie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648200" y="3733800"/>
            <a:ext cx="34290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Pangea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6771" y="457200"/>
            <a:ext cx="9077229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Nakreslite prúdenie vzduchu v cyklóne a anticyklóne, </a:t>
            </a:r>
          </a:p>
          <a:p>
            <a:r>
              <a:rPr lang="sk-SK" sz="2800" dirty="0" smtClean="0"/>
              <a:t>opíšte </a:t>
            </a:r>
            <a:r>
              <a:rPr lang="sk-SK" sz="2800" dirty="0" err="1" smtClean="0"/>
              <a:t>cyklonálne</a:t>
            </a:r>
            <a:r>
              <a:rPr lang="sk-SK" sz="2800" dirty="0" smtClean="0"/>
              <a:t> a </a:t>
            </a:r>
            <a:r>
              <a:rPr lang="sk-SK" sz="2800" dirty="0" err="1" smtClean="0"/>
              <a:t>anticyklonálne</a:t>
            </a:r>
            <a:r>
              <a:rPr lang="sk-SK" sz="2800" dirty="0" smtClean="0"/>
              <a:t> počasie. </a:t>
            </a:r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838200" y="1981200"/>
            <a:ext cx="68580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Ktoré stacionárne cyklóny a anticyklóny ovplyvňujú podnebie Európy.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228600" y="3105835"/>
            <a:ext cx="85344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Opíšte </a:t>
            </a:r>
            <a:r>
              <a:rPr lang="sk-SK" sz="2800" dirty="0" err="1" smtClean="0"/>
              <a:t>klimatotvorné</a:t>
            </a:r>
            <a:r>
              <a:rPr lang="sk-SK" sz="2800" dirty="0" smtClean="0"/>
              <a:t> činitele a ich vplyv na mikroklímu a makroklímu.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609600" y="4191000"/>
            <a:ext cx="7543800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Uveďte príčiny nerovnomerného rozloženia zrážok na Zemi, rozlíšte oblasti s väčším a menším množstvom zrážok.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s_cirkulacia_atmosfery2a"/>
          <p:cNvPicPr>
            <a:picLocks noChangeAspect="1" noChangeArrowheads="1"/>
          </p:cNvPicPr>
          <p:nvPr/>
        </p:nvPicPr>
        <p:blipFill>
          <a:blip r:embed="rId2" cstate="print">
            <a:lum contrast="24000"/>
          </a:blip>
          <a:srcRect/>
          <a:stretch>
            <a:fillRect/>
          </a:stretch>
        </p:blipFill>
        <p:spPr bwMode="auto">
          <a:xfrm>
            <a:off x="1524000" y="228600"/>
            <a:ext cx="502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609600" y="3810000"/>
            <a:ext cx="80010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Vysvetlite kontinuálnu súvislosť : teplota a </a:t>
            </a:r>
            <a:r>
              <a:rPr lang="sk-SK" sz="2800" dirty="0" err="1" smtClean="0"/>
              <a:t>salinita</a:t>
            </a:r>
            <a:r>
              <a:rPr lang="sk-SK" sz="2800" dirty="0" smtClean="0"/>
              <a:t> morskej vody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533400" y="4800600"/>
            <a:ext cx="80772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Vysvetlite pojem snežná čiara  porovnajte ich výšky v pohoriach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    Kilimandžáro, Karpaty a Škandinávske vrchy.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</TotalTime>
  <Words>96</Words>
  <Application>Microsoft Office PowerPoint</Application>
  <PresentationFormat>Prezentácia na obrazovke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Čo už VIEME 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už VIEME </dc:title>
  <dc:creator>hp</dc:creator>
  <cp:lastModifiedBy>Guest</cp:lastModifiedBy>
  <cp:revision>14</cp:revision>
  <dcterms:created xsi:type="dcterms:W3CDTF">2017-10-22T09:11:18Z</dcterms:created>
  <dcterms:modified xsi:type="dcterms:W3CDTF">2018-12-18T06:23:10Z</dcterms:modified>
</cp:coreProperties>
</file>