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156A-BFEA-4A6C-93A9-7040B8AEE499}" type="datetimeFigureOut">
              <a:rPr lang="sk-SK" smtClean="0"/>
              <a:t>23. 9. 2014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3776-ED7C-43CC-88C5-7E39A7D4403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156A-BFEA-4A6C-93A9-7040B8AEE499}" type="datetimeFigureOut">
              <a:rPr lang="sk-SK" smtClean="0"/>
              <a:t>23. 9. 2014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3776-ED7C-43CC-88C5-7E39A7D4403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156A-BFEA-4A6C-93A9-7040B8AEE499}" type="datetimeFigureOut">
              <a:rPr lang="sk-SK" smtClean="0"/>
              <a:t>23. 9. 2014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3776-ED7C-43CC-88C5-7E39A7D4403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156A-BFEA-4A6C-93A9-7040B8AEE499}" type="datetimeFigureOut">
              <a:rPr lang="sk-SK" smtClean="0"/>
              <a:t>23. 9. 2014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3776-ED7C-43CC-88C5-7E39A7D4403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156A-BFEA-4A6C-93A9-7040B8AEE499}" type="datetimeFigureOut">
              <a:rPr lang="sk-SK" smtClean="0"/>
              <a:t>23. 9. 2014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3776-ED7C-43CC-88C5-7E39A7D4403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156A-BFEA-4A6C-93A9-7040B8AEE499}" type="datetimeFigureOut">
              <a:rPr lang="sk-SK" smtClean="0"/>
              <a:t>23. 9. 2014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3776-ED7C-43CC-88C5-7E39A7D4403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156A-BFEA-4A6C-93A9-7040B8AEE499}" type="datetimeFigureOut">
              <a:rPr lang="sk-SK" smtClean="0"/>
              <a:t>23. 9. 2014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3776-ED7C-43CC-88C5-7E39A7D4403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156A-BFEA-4A6C-93A9-7040B8AEE499}" type="datetimeFigureOut">
              <a:rPr lang="sk-SK" smtClean="0"/>
              <a:t>23. 9. 2014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3776-ED7C-43CC-88C5-7E39A7D4403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156A-BFEA-4A6C-93A9-7040B8AEE499}" type="datetimeFigureOut">
              <a:rPr lang="sk-SK" smtClean="0"/>
              <a:t>23. 9. 2014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3776-ED7C-43CC-88C5-7E39A7D4403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156A-BFEA-4A6C-93A9-7040B8AEE499}" type="datetimeFigureOut">
              <a:rPr lang="sk-SK" smtClean="0"/>
              <a:t>23. 9. 2014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3776-ED7C-43CC-88C5-7E39A7D4403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156A-BFEA-4A6C-93A9-7040B8AEE499}" type="datetimeFigureOut">
              <a:rPr lang="sk-SK" smtClean="0"/>
              <a:t>23. 9. 2014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3776-ED7C-43CC-88C5-7E39A7D4403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156A-BFEA-4A6C-93A9-7040B8AEE499}" type="datetimeFigureOut">
              <a:rPr lang="sk-SK" smtClean="0"/>
              <a:t>23. 9. 2014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73776-ED7C-43CC-88C5-7E39A7D4403F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outube.com/watch?v=cDKwLS27dUg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socUWOlwjIQ" TargetMode="Externa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urobsisam.topky.sk/buxus/images/fotogaleria/fotogalerie/zahrada_fotogaleria/osetrovanie_jahod_a_zalozenie_novej_vysadby_fotoalbum/05-rozrastanie-big-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219370" cy="3888432"/>
          </a:xfrm>
          <a:prstGeom prst="rect">
            <a:avLst/>
          </a:prstGeom>
          <a:noFill/>
        </p:spPr>
      </p:pic>
      <p:pic>
        <p:nvPicPr>
          <p:cNvPr id="5" name="Picture 6" descr="http://herbar.albumy.biz/files/2011/11/cibula-kuchynska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0"/>
            <a:ext cx="4320480" cy="6718432"/>
          </a:xfrm>
          <a:prstGeom prst="rect">
            <a:avLst/>
          </a:prstGeom>
          <a:noFill/>
        </p:spPr>
      </p:pic>
      <p:sp>
        <p:nvSpPr>
          <p:cNvPr id="6" name="Nadpis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147002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sz="5400" b="1" dirty="0" smtClean="0">
                <a:solidFill>
                  <a:schemeClr val="tx1"/>
                </a:solidFill>
              </a:rPr>
              <a:t>DRÁŽDIVOSŤ A POHYB RASTLÍN</a:t>
            </a:r>
            <a:endParaRPr lang="sk-SK" sz="5400" b="1" dirty="0">
              <a:solidFill>
                <a:schemeClr val="tx1"/>
              </a:solidFill>
            </a:endParaRPr>
          </a:p>
        </p:txBody>
      </p:sp>
      <p:pic>
        <p:nvPicPr>
          <p:cNvPr id="7" name="Picture 8" descr="http://files.lucka1309.webnode.sk/200000252-c9716ca6b6/puskvore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365104"/>
            <a:ext cx="2808312" cy="2492896"/>
          </a:xfrm>
          <a:prstGeom prst="rect">
            <a:avLst/>
          </a:prstGeom>
          <a:noFill/>
        </p:spPr>
      </p:pic>
      <p:sp>
        <p:nvSpPr>
          <p:cNvPr id="8" name="Obdĺžnik 7"/>
          <p:cNvSpPr/>
          <p:nvPr/>
        </p:nvSpPr>
        <p:spPr>
          <a:xfrm>
            <a:off x="2411760" y="5949280"/>
            <a:ext cx="4572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sk-SK" u="sng" dirty="0">
                <a:hlinkClick r:id="rId5"/>
              </a:rPr>
              <a:t>http://www.youtube.com/watch?v=cDKwLS27dUg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Zmena intenzity svetla</a:t>
            </a:r>
            <a:endParaRPr lang="sk-SK" b="1" dirty="0"/>
          </a:p>
        </p:txBody>
      </p:sp>
      <p:pic>
        <p:nvPicPr>
          <p:cNvPr id="4" name="Obrázok 3" descr="250px-Sunflower_uf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1484784"/>
            <a:ext cx="3168352" cy="4752530"/>
          </a:xfrm>
          <a:prstGeom prst="rect">
            <a:avLst/>
          </a:prstGeom>
        </p:spPr>
      </p:pic>
      <p:pic>
        <p:nvPicPr>
          <p:cNvPr id="5" name="Obrázok 4" descr="450px-Taraxacum_pla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340768"/>
            <a:ext cx="3888432" cy="5184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UV žiarenie + tabakový dym</a:t>
            </a:r>
            <a:endParaRPr lang="sk-SK" b="1" dirty="0"/>
          </a:p>
        </p:txBody>
      </p:sp>
      <p:pic>
        <p:nvPicPr>
          <p:cNvPr id="4" name="Zástupný symbol obsahu 3" descr="b696f4b22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68760"/>
            <a:ext cx="4788024" cy="2756024"/>
          </a:xfrm>
        </p:spPr>
      </p:pic>
      <p:pic>
        <p:nvPicPr>
          <p:cNvPr id="5" name="Obrázok 4" descr="400_F_10342491_RunXySvcrAVHNQodZEYyTJI91P39QlKi.jpg"/>
          <p:cNvPicPr>
            <a:picLocks noChangeAspect="1"/>
          </p:cNvPicPr>
          <p:nvPr/>
        </p:nvPicPr>
        <p:blipFill>
          <a:blip r:embed="rId3" cstate="print"/>
          <a:srcRect l="18427"/>
          <a:stretch>
            <a:fillRect/>
          </a:stretch>
        </p:blipFill>
        <p:spPr>
          <a:xfrm>
            <a:off x="4788024" y="3467100"/>
            <a:ext cx="4143896" cy="339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268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u="sng" dirty="0" smtClean="0"/>
              <a:t> </a:t>
            </a:r>
            <a:r>
              <a:rPr lang="sk-SK" sz="4400" b="1" u="sng" dirty="0" smtClean="0"/>
              <a:t>CITLIVOSŤ - ???</a:t>
            </a:r>
          </a:p>
          <a:p>
            <a:endParaRPr lang="sk-SK" sz="4400" b="1" u="sng" dirty="0"/>
          </a:p>
          <a:p>
            <a:endParaRPr lang="sk-SK" sz="4400" b="1" u="sng" dirty="0" smtClean="0"/>
          </a:p>
          <a:p>
            <a:endParaRPr lang="sk-SK" sz="4400" b="1" u="sng" dirty="0"/>
          </a:p>
          <a:p>
            <a:endParaRPr lang="sk-SK" sz="4400" b="1" u="sng" dirty="0" smtClean="0"/>
          </a:p>
          <a:p>
            <a:r>
              <a:rPr lang="sk-SK" sz="4400" b="1" u="sng" dirty="0" smtClean="0"/>
              <a:t>DRÁŽDIVOSŤ - ???</a:t>
            </a:r>
            <a:endParaRPr lang="sk-SK" sz="4400" b="1" u="sng" dirty="0"/>
          </a:p>
        </p:txBody>
      </p:sp>
      <p:sp>
        <p:nvSpPr>
          <p:cNvPr id="4" name="Zaoblený obdĺžnik 3"/>
          <p:cNvSpPr/>
          <p:nvPr/>
        </p:nvSpPr>
        <p:spPr>
          <a:xfrm>
            <a:off x="3635896" y="1124744"/>
            <a:ext cx="47525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Vlastnosť rastlín !</a:t>
            </a:r>
            <a:endParaRPr lang="sk-SK" sz="3600" dirty="0"/>
          </a:p>
        </p:txBody>
      </p:sp>
      <p:sp>
        <p:nvSpPr>
          <p:cNvPr id="5" name="Zaoblený obdĺžnik 4"/>
          <p:cNvSpPr/>
          <p:nvPr/>
        </p:nvSpPr>
        <p:spPr>
          <a:xfrm>
            <a:off x="1763688" y="5013176"/>
            <a:ext cx="655272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Schopnosť reagovať na vonkajšie </a:t>
            </a:r>
          </a:p>
          <a:p>
            <a:pPr algn="ctr"/>
            <a:r>
              <a:rPr lang="sk-SK" sz="3600" dirty="0"/>
              <a:t>a</a:t>
            </a:r>
            <a:r>
              <a:rPr lang="sk-SK" sz="3600" dirty="0" smtClean="0"/>
              <a:t> vnútorné podmienky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Vnútorné podmienky</a:t>
            </a:r>
            <a:endParaRPr lang="sk-SK" b="1" dirty="0"/>
          </a:p>
        </p:txBody>
      </p:sp>
      <p:pic>
        <p:nvPicPr>
          <p:cNvPr id="4" name="Zástupný symbol obsahu 3" descr="kliceni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988840"/>
            <a:ext cx="8086387" cy="4525963"/>
          </a:xfrm>
        </p:spPr>
      </p:pic>
      <p:sp>
        <p:nvSpPr>
          <p:cNvPr id="5" name="Zaoblený obdĺžnik 4"/>
          <p:cNvSpPr/>
          <p:nvPr/>
        </p:nvSpPr>
        <p:spPr>
          <a:xfrm>
            <a:off x="1691680" y="1124744"/>
            <a:ext cx="403244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=spôsobuje rastový pohyb !!!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fazul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8" y="1342901"/>
            <a:ext cx="5328592" cy="5328592"/>
          </a:xfrm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Vonkajšie podmienky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Faktory ovplyvňujúce pohyby:</a:t>
            </a:r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539552" y="1340768"/>
            <a:ext cx="3744416" cy="86409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smtClean="0"/>
              <a:t>1.fyzikálne</a:t>
            </a:r>
            <a:endParaRPr lang="sk-SK" sz="4400" dirty="0"/>
          </a:p>
        </p:txBody>
      </p:sp>
      <p:sp>
        <p:nvSpPr>
          <p:cNvPr id="5" name="Zaoblený obdĺžnik 4"/>
          <p:cNvSpPr/>
          <p:nvPr/>
        </p:nvSpPr>
        <p:spPr>
          <a:xfrm>
            <a:off x="611560" y="3501008"/>
            <a:ext cx="3744416" cy="86409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smtClean="0"/>
              <a:t>2.chemické</a:t>
            </a:r>
            <a:endParaRPr lang="sk-SK" sz="4400" dirty="0"/>
          </a:p>
        </p:txBody>
      </p:sp>
      <p:sp>
        <p:nvSpPr>
          <p:cNvPr id="6" name="Zaoblený obdĺžnik 5"/>
          <p:cNvSpPr/>
          <p:nvPr/>
        </p:nvSpPr>
        <p:spPr>
          <a:xfrm>
            <a:off x="683568" y="5517232"/>
            <a:ext cx="3744416" cy="86409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smtClean="0"/>
              <a:t>3.biologické</a:t>
            </a:r>
            <a:endParaRPr lang="sk-SK" sz="4400" dirty="0"/>
          </a:p>
        </p:txBody>
      </p:sp>
      <p:pic>
        <p:nvPicPr>
          <p:cNvPr id="7" name="Obrázok 6" descr="svetl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332656"/>
            <a:ext cx="3876675" cy="2895600"/>
          </a:xfrm>
          <a:prstGeom prst="rect">
            <a:avLst/>
          </a:prstGeom>
        </p:spPr>
      </p:pic>
      <p:pic>
        <p:nvPicPr>
          <p:cNvPr id="8" name="Obrázok 7" descr="307755_clanok_foto_8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6" y="620688"/>
            <a:ext cx="3149600" cy="2933700"/>
          </a:xfrm>
          <a:prstGeom prst="rect">
            <a:avLst/>
          </a:prstGeom>
        </p:spPr>
      </p:pic>
      <p:pic>
        <p:nvPicPr>
          <p:cNvPr id="9" name="Obrázok 8" descr="voda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2080" y="1772816"/>
            <a:ext cx="2841104" cy="3551380"/>
          </a:xfrm>
          <a:prstGeom prst="rect">
            <a:avLst/>
          </a:prstGeom>
        </p:spPr>
      </p:pic>
      <p:pic>
        <p:nvPicPr>
          <p:cNvPr id="10" name="Obrázok 9" descr="cellular-virus-wallpap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6016" y="4581128"/>
            <a:ext cx="3304659" cy="2065412"/>
          </a:xfrm>
          <a:prstGeom prst="rect">
            <a:avLst/>
          </a:prstGeom>
        </p:spPr>
      </p:pic>
      <p:pic>
        <p:nvPicPr>
          <p:cNvPr id="11" name="Obrázok 10" descr="paraziticke%20a%20saprofyticke%20rastliny_html_20c7018b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88024" y="3861048"/>
            <a:ext cx="3768080" cy="2826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Zemská gravitácia</a:t>
            </a:r>
            <a:endParaRPr lang="sk-SK" b="1" dirty="0"/>
          </a:p>
        </p:txBody>
      </p:sp>
      <p:pic>
        <p:nvPicPr>
          <p:cNvPr id="4" name="Obrázok 3" descr="korene.jpg"/>
          <p:cNvPicPr>
            <a:picLocks noChangeAspect="1"/>
          </p:cNvPicPr>
          <p:nvPr/>
        </p:nvPicPr>
        <p:blipFill>
          <a:blip r:embed="rId2" cstate="print"/>
          <a:srcRect l="8172" t="4311" r="36981" b="9476"/>
          <a:stretch>
            <a:fillRect/>
          </a:stretch>
        </p:blipFill>
        <p:spPr>
          <a:xfrm>
            <a:off x="0" y="1052736"/>
            <a:ext cx="6876256" cy="57550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Šípka dolu 4"/>
          <p:cNvSpPr/>
          <p:nvPr/>
        </p:nvSpPr>
        <p:spPr>
          <a:xfrm>
            <a:off x="5868144" y="3284984"/>
            <a:ext cx="576064" cy="280831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nahor 5"/>
          <p:cNvSpPr/>
          <p:nvPr/>
        </p:nvSpPr>
        <p:spPr>
          <a:xfrm>
            <a:off x="4283968" y="1340768"/>
            <a:ext cx="288032" cy="165618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b="1" dirty="0" smtClean="0"/>
              <a:t>Svetlo </a:t>
            </a:r>
            <a:endParaRPr lang="sk-SK" b="1" dirty="0"/>
          </a:p>
        </p:txBody>
      </p:sp>
      <p:pic>
        <p:nvPicPr>
          <p:cNvPr id="5" name="Zástupný symbol obsahu 4" descr="fazu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1916832"/>
            <a:ext cx="4752528" cy="4752528"/>
          </a:xfrm>
          <a:prstGeom prst="rect">
            <a:avLst/>
          </a:prstGeom>
        </p:spPr>
      </p:pic>
      <p:sp>
        <p:nvSpPr>
          <p:cNvPr id="6" name="Slnko 5"/>
          <p:cNvSpPr/>
          <p:nvPr/>
        </p:nvSpPr>
        <p:spPr>
          <a:xfrm>
            <a:off x="4427984" y="0"/>
            <a:ext cx="2880320" cy="1700808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sz="4800" b="1" dirty="0" smtClean="0"/>
              <a:t>Dotyk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5" name="Zástupný symbol obsahu 4" descr="nova_vysadb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162882"/>
            <a:ext cx="7344815" cy="5508611"/>
          </a:xfrm>
        </p:spPr>
      </p:pic>
      <p:pic>
        <p:nvPicPr>
          <p:cNvPr id="6" name="Obrázok 5" descr="chmel-tocivy-1220_jpg_290x600_q8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1340768"/>
            <a:ext cx="6696744" cy="5011012"/>
          </a:xfrm>
          <a:prstGeom prst="rect">
            <a:avLst/>
          </a:prstGeom>
        </p:spPr>
      </p:pic>
      <p:pic>
        <p:nvPicPr>
          <p:cNvPr id="7" name="Obrázok 6" descr="dro_rot-412x550-390x52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1680" y="-3381"/>
            <a:ext cx="5184576" cy="6912768"/>
          </a:xfrm>
          <a:prstGeom prst="rect">
            <a:avLst/>
          </a:prstGeom>
        </p:spPr>
      </p:pic>
      <p:sp>
        <p:nvSpPr>
          <p:cNvPr id="8" name="Obdĺžnik 7"/>
          <p:cNvSpPr/>
          <p:nvPr/>
        </p:nvSpPr>
        <p:spPr>
          <a:xfrm>
            <a:off x="2051720" y="5373216"/>
            <a:ext cx="4572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sk-SK" u="sng" dirty="0">
                <a:hlinkClick r:id="rId5"/>
              </a:rPr>
              <a:t>http://www.youtube.com/watch?v=socUWOlwjIQ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Chemické látky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5" descr="aloriz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1340768"/>
            <a:ext cx="3672408" cy="49889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mrkva.jpg"/>
          <p:cNvPicPr>
            <a:picLocks noChangeAspect="1"/>
          </p:cNvPicPr>
          <p:nvPr/>
        </p:nvPicPr>
        <p:blipFill>
          <a:blip r:embed="rId3" cstate="print"/>
          <a:srcRect l="9450" r="50000"/>
          <a:stretch>
            <a:fillRect/>
          </a:stretch>
        </p:blipFill>
        <p:spPr>
          <a:xfrm>
            <a:off x="6012160" y="764704"/>
            <a:ext cx="1800200" cy="5672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Voľná forma 5"/>
          <p:cNvSpPr/>
          <p:nvPr/>
        </p:nvSpPr>
        <p:spPr>
          <a:xfrm>
            <a:off x="1898657" y="5581860"/>
            <a:ext cx="6543672" cy="1297242"/>
          </a:xfrm>
          <a:custGeom>
            <a:avLst/>
            <a:gdLst>
              <a:gd name="connsiteX0" fmla="*/ 928949 w 6543672"/>
              <a:gd name="connsiteY0" fmla="*/ 1058091 h 1297242"/>
              <a:gd name="connsiteX1" fmla="*/ 746069 w 6543672"/>
              <a:gd name="connsiteY1" fmla="*/ 1029955 h 1297242"/>
              <a:gd name="connsiteX2" fmla="*/ 689798 w 6543672"/>
              <a:gd name="connsiteY2" fmla="*/ 1015888 h 1297242"/>
              <a:gd name="connsiteX3" fmla="*/ 619460 w 6543672"/>
              <a:gd name="connsiteY3" fmla="*/ 1001820 h 1297242"/>
              <a:gd name="connsiteX4" fmla="*/ 563189 w 6543672"/>
              <a:gd name="connsiteY4" fmla="*/ 987752 h 1297242"/>
              <a:gd name="connsiteX5" fmla="*/ 422512 w 6543672"/>
              <a:gd name="connsiteY5" fmla="*/ 959617 h 1297242"/>
              <a:gd name="connsiteX6" fmla="*/ 239632 w 6543672"/>
              <a:gd name="connsiteY6" fmla="*/ 917414 h 1297242"/>
              <a:gd name="connsiteX7" fmla="*/ 113023 w 6543672"/>
              <a:gd name="connsiteY7" fmla="*/ 847075 h 1297242"/>
              <a:gd name="connsiteX8" fmla="*/ 84888 w 6543672"/>
              <a:gd name="connsiteY8" fmla="*/ 790805 h 1297242"/>
              <a:gd name="connsiteX9" fmla="*/ 42685 w 6543672"/>
              <a:gd name="connsiteY9" fmla="*/ 762669 h 1297242"/>
              <a:gd name="connsiteX10" fmla="*/ 14549 w 6543672"/>
              <a:gd name="connsiteY10" fmla="*/ 734534 h 1297242"/>
              <a:gd name="connsiteX11" fmla="*/ 481 w 6543672"/>
              <a:gd name="connsiteY11" fmla="*/ 678263 h 1297242"/>
              <a:gd name="connsiteX12" fmla="*/ 14549 w 6543672"/>
              <a:gd name="connsiteY12" fmla="*/ 509451 h 1297242"/>
              <a:gd name="connsiteX13" fmla="*/ 56752 w 6543672"/>
              <a:gd name="connsiteY13" fmla="*/ 467248 h 1297242"/>
              <a:gd name="connsiteX14" fmla="*/ 155226 w 6543672"/>
              <a:gd name="connsiteY14" fmla="*/ 425045 h 1297242"/>
              <a:gd name="connsiteX15" fmla="*/ 619460 w 6543672"/>
              <a:gd name="connsiteY15" fmla="*/ 439112 h 1297242"/>
              <a:gd name="connsiteX16" fmla="*/ 675731 w 6543672"/>
              <a:gd name="connsiteY16" fmla="*/ 453180 h 1297242"/>
              <a:gd name="connsiteX17" fmla="*/ 717934 w 6543672"/>
              <a:gd name="connsiteY17" fmla="*/ 467248 h 1297242"/>
              <a:gd name="connsiteX18" fmla="*/ 788272 w 6543672"/>
              <a:gd name="connsiteY18" fmla="*/ 495383 h 1297242"/>
              <a:gd name="connsiteX19" fmla="*/ 872678 w 6543672"/>
              <a:gd name="connsiteY19" fmla="*/ 509451 h 1297242"/>
              <a:gd name="connsiteX20" fmla="*/ 1702672 w 6543672"/>
              <a:gd name="connsiteY20" fmla="*/ 495383 h 1297242"/>
              <a:gd name="connsiteX21" fmla="*/ 1787078 w 6543672"/>
              <a:gd name="connsiteY21" fmla="*/ 481315 h 1297242"/>
              <a:gd name="connsiteX22" fmla="*/ 1913688 w 6543672"/>
              <a:gd name="connsiteY22" fmla="*/ 453180 h 1297242"/>
              <a:gd name="connsiteX23" fmla="*/ 1955891 w 6543672"/>
              <a:gd name="connsiteY23" fmla="*/ 439112 h 1297242"/>
              <a:gd name="connsiteX24" fmla="*/ 1998094 w 6543672"/>
              <a:gd name="connsiteY24" fmla="*/ 410977 h 1297242"/>
              <a:gd name="connsiteX25" fmla="*/ 2124703 w 6543672"/>
              <a:gd name="connsiteY25" fmla="*/ 382842 h 1297242"/>
              <a:gd name="connsiteX26" fmla="*/ 2251312 w 6543672"/>
              <a:gd name="connsiteY26" fmla="*/ 354706 h 1297242"/>
              <a:gd name="connsiteX27" fmla="*/ 2377921 w 6543672"/>
              <a:gd name="connsiteY27" fmla="*/ 298435 h 1297242"/>
              <a:gd name="connsiteX28" fmla="*/ 2982832 w 6543672"/>
              <a:gd name="connsiteY28" fmla="*/ 143691 h 1297242"/>
              <a:gd name="connsiteX29" fmla="*/ 3151645 w 6543672"/>
              <a:gd name="connsiteY29" fmla="*/ 101488 h 1297242"/>
              <a:gd name="connsiteX30" fmla="*/ 3489269 w 6543672"/>
              <a:gd name="connsiteY30" fmla="*/ 45217 h 1297242"/>
              <a:gd name="connsiteX31" fmla="*/ 3742488 w 6543672"/>
              <a:gd name="connsiteY31" fmla="*/ 3014 h 1297242"/>
              <a:gd name="connsiteX32" fmla="*/ 4094180 w 6543672"/>
              <a:gd name="connsiteY32" fmla="*/ 17082 h 1297242"/>
              <a:gd name="connsiteX33" fmla="*/ 4150451 w 6543672"/>
              <a:gd name="connsiteY33" fmla="*/ 45217 h 1297242"/>
              <a:gd name="connsiteX34" fmla="*/ 4234857 w 6543672"/>
              <a:gd name="connsiteY34" fmla="*/ 115555 h 1297242"/>
              <a:gd name="connsiteX35" fmla="*/ 4347398 w 6543672"/>
              <a:gd name="connsiteY35" fmla="*/ 185894 h 1297242"/>
              <a:gd name="connsiteX36" fmla="*/ 4488075 w 6543672"/>
              <a:gd name="connsiteY36" fmla="*/ 228097 h 1297242"/>
              <a:gd name="connsiteX37" fmla="*/ 4544346 w 6543672"/>
              <a:gd name="connsiteY37" fmla="*/ 242165 h 1297242"/>
              <a:gd name="connsiteX38" fmla="*/ 4628752 w 6543672"/>
              <a:gd name="connsiteY38" fmla="*/ 256232 h 1297242"/>
              <a:gd name="connsiteX39" fmla="*/ 4685023 w 6543672"/>
              <a:gd name="connsiteY39" fmla="*/ 270300 h 1297242"/>
              <a:gd name="connsiteX40" fmla="*/ 4727226 w 6543672"/>
              <a:gd name="connsiteY40" fmla="*/ 284368 h 1297242"/>
              <a:gd name="connsiteX41" fmla="*/ 4910106 w 6543672"/>
              <a:gd name="connsiteY41" fmla="*/ 298435 h 1297242"/>
              <a:gd name="connsiteX42" fmla="*/ 5078918 w 6543672"/>
              <a:gd name="connsiteY42" fmla="*/ 326571 h 1297242"/>
              <a:gd name="connsiteX43" fmla="*/ 6288740 w 6543672"/>
              <a:gd name="connsiteY43" fmla="*/ 368774 h 1297242"/>
              <a:gd name="connsiteX44" fmla="*/ 6330943 w 6543672"/>
              <a:gd name="connsiteY44" fmla="*/ 382842 h 1297242"/>
              <a:gd name="connsiteX45" fmla="*/ 6387214 w 6543672"/>
              <a:gd name="connsiteY45" fmla="*/ 396909 h 1297242"/>
              <a:gd name="connsiteX46" fmla="*/ 6513823 w 6543672"/>
              <a:gd name="connsiteY46" fmla="*/ 453180 h 1297242"/>
              <a:gd name="connsiteX47" fmla="*/ 6527891 w 6543672"/>
              <a:gd name="connsiteY47" fmla="*/ 495383 h 1297242"/>
              <a:gd name="connsiteX48" fmla="*/ 6499755 w 6543672"/>
              <a:gd name="connsiteY48" fmla="*/ 664195 h 1297242"/>
              <a:gd name="connsiteX49" fmla="*/ 6443485 w 6543672"/>
              <a:gd name="connsiteY49" fmla="*/ 734534 h 1297242"/>
              <a:gd name="connsiteX50" fmla="*/ 6316875 w 6543672"/>
              <a:gd name="connsiteY50" fmla="*/ 804872 h 1297242"/>
              <a:gd name="connsiteX51" fmla="*/ 6232469 w 6543672"/>
              <a:gd name="connsiteY51" fmla="*/ 818940 h 1297242"/>
              <a:gd name="connsiteX52" fmla="*/ 6162131 w 6543672"/>
              <a:gd name="connsiteY52" fmla="*/ 833008 h 1297242"/>
              <a:gd name="connsiteX53" fmla="*/ 6021454 w 6543672"/>
              <a:gd name="connsiteY53" fmla="*/ 861143 h 1297242"/>
              <a:gd name="connsiteX54" fmla="*/ 5754168 w 6543672"/>
              <a:gd name="connsiteY54" fmla="*/ 875211 h 1297242"/>
              <a:gd name="connsiteX55" fmla="*/ 5571288 w 6543672"/>
              <a:gd name="connsiteY55" fmla="*/ 889278 h 1297242"/>
              <a:gd name="connsiteX56" fmla="*/ 5430611 w 6543672"/>
              <a:gd name="connsiteY56" fmla="*/ 931482 h 1297242"/>
              <a:gd name="connsiteX57" fmla="*/ 5289934 w 6543672"/>
              <a:gd name="connsiteY57" fmla="*/ 959617 h 1297242"/>
              <a:gd name="connsiteX58" fmla="*/ 5191460 w 6543672"/>
              <a:gd name="connsiteY58" fmla="*/ 1001820 h 1297242"/>
              <a:gd name="connsiteX59" fmla="*/ 5078918 w 6543672"/>
              <a:gd name="connsiteY59" fmla="*/ 1029955 h 1297242"/>
              <a:gd name="connsiteX60" fmla="*/ 4811632 w 6543672"/>
              <a:gd name="connsiteY60" fmla="*/ 1086226 h 1297242"/>
              <a:gd name="connsiteX61" fmla="*/ 4670955 w 6543672"/>
              <a:gd name="connsiteY61" fmla="*/ 1100294 h 1297242"/>
              <a:gd name="connsiteX62" fmla="*/ 4558414 w 6543672"/>
              <a:gd name="connsiteY62" fmla="*/ 1128429 h 1297242"/>
              <a:gd name="connsiteX63" fmla="*/ 4431805 w 6543672"/>
              <a:gd name="connsiteY63" fmla="*/ 1170632 h 1297242"/>
              <a:gd name="connsiteX64" fmla="*/ 4136383 w 6543672"/>
              <a:gd name="connsiteY64" fmla="*/ 1212835 h 1297242"/>
              <a:gd name="connsiteX65" fmla="*/ 3981638 w 6543672"/>
              <a:gd name="connsiteY65" fmla="*/ 1240971 h 1297242"/>
              <a:gd name="connsiteX66" fmla="*/ 3812826 w 6543672"/>
              <a:gd name="connsiteY66" fmla="*/ 1255038 h 1297242"/>
              <a:gd name="connsiteX67" fmla="*/ 3559608 w 6543672"/>
              <a:gd name="connsiteY67" fmla="*/ 1297242 h 1297242"/>
              <a:gd name="connsiteX68" fmla="*/ 2968765 w 6543672"/>
              <a:gd name="connsiteY68" fmla="*/ 1283174 h 1297242"/>
              <a:gd name="connsiteX69" fmla="*/ 2785885 w 6543672"/>
              <a:gd name="connsiteY69" fmla="*/ 1240971 h 1297242"/>
              <a:gd name="connsiteX70" fmla="*/ 2673343 w 6543672"/>
              <a:gd name="connsiteY70" fmla="*/ 1226903 h 1297242"/>
              <a:gd name="connsiteX71" fmla="*/ 2574869 w 6543672"/>
              <a:gd name="connsiteY71" fmla="*/ 1198768 h 1297242"/>
              <a:gd name="connsiteX72" fmla="*/ 2462328 w 6543672"/>
              <a:gd name="connsiteY72" fmla="*/ 1184700 h 1297242"/>
              <a:gd name="connsiteX73" fmla="*/ 2363854 w 6543672"/>
              <a:gd name="connsiteY73" fmla="*/ 1156565 h 1297242"/>
              <a:gd name="connsiteX74" fmla="*/ 2265380 w 6543672"/>
              <a:gd name="connsiteY74" fmla="*/ 1142497 h 1297242"/>
              <a:gd name="connsiteX75" fmla="*/ 2166906 w 6543672"/>
              <a:gd name="connsiteY75" fmla="*/ 1114362 h 1297242"/>
              <a:gd name="connsiteX76" fmla="*/ 1998094 w 6543672"/>
              <a:gd name="connsiteY76" fmla="*/ 1100294 h 1297242"/>
              <a:gd name="connsiteX77" fmla="*/ 1927755 w 6543672"/>
              <a:gd name="connsiteY77" fmla="*/ 1086226 h 1297242"/>
              <a:gd name="connsiteX78" fmla="*/ 1885552 w 6543672"/>
              <a:gd name="connsiteY78" fmla="*/ 1072158 h 1297242"/>
              <a:gd name="connsiteX79" fmla="*/ 1716740 w 6543672"/>
              <a:gd name="connsiteY79" fmla="*/ 1058091 h 1297242"/>
              <a:gd name="connsiteX80" fmla="*/ 872678 w 6543672"/>
              <a:gd name="connsiteY80" fmla="*/ 1044023 h 129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6543672" h="1297242">
                <a:moveTo>
                  <a:pt x="928949" y="1058091"/>
                </a:moveTo>
                <a:cubicBezTo>
                  <a:pt x="713853" y="1015070"/>
                  <a:pt x="1052606" y="1081044"/>
                  <a:pt x="746069" y="1029955"/>
                </a:cubicBezTo>
                <a:cubicBezTo>
                  <a:pt x="726998" y="1026777"/>
                  <a:pt x="708672" y="1020082"/>
                  <a:pt x="689798" y="1015888"/>
                </a:cubicBezTo>
                <a:cubicBezTo>
                  <a:pt x="666457" y="1010701"/>
                  <a:pt x="642801" y="1007007"/>
                  <a:pt x="619460" y="1001820"/>
                </a:cubicBezTo>
                <a:cubicBezTo>
                  <a:pt x="600586" y="997626"/>
                  <a:pt x="582094" y="991803"/>
                  <a:pt x="563189" y="987752"/>
                </a:cubicBezTo>
                <a:cubicBezTo>
                  <a:pt x="516430" y="977732"/>
                  <a:pt x="466913" y="977377"/>
                  <a:pt x="422512" y="959617"/>
                </a:cubicBezTo>
                <a:cubicBezTo>
                  <a:pt x="317072" y="917441"/>
                  <a:pt x="377231" y="934614"/>
                  <a:pt x="239632" y="917414"/>
                </a:cubicBezTo>
                <a:cubicBezTo>
                  <a:pt x="142888" y="852918"/>
                  <a:pt x="187305" y="871836"/>
                  <a:pt x="113023" y="847075"/>
                </a:cubicBezTo>
                <a:cubicBezTo>
                  <a:pt x="103645" y="828318"/>
                  <a:pt x="98313" y="806915"/>
                  <a:pt x="84888" y="790805"/>
                </a:cubicBezTo>
                <a:cubicBezTo>
                  <a:pt x="74064" y="777816"/>
                  <a:pt x="55887" y="773231"/>
                  <a:pt x="42685" y="762669"/>
                </a:cubicBezTo>
                <a:cubicBezTo>
                  <a:pt x="32328" y="754384"/>
                  <a:pt x="23928" y="743912"/>
                  <a:pt x="14549" y="734534"/>
                </a:cubicBezTo>
                <a:cubicBezTo>
                  <a:pt x="9860" y="715777"/>
                  <a:pt x="481" y="697597"/>
                  <a:pt x="481" y="678263"/>
                </a:cubicBezTo>
                <a:cubicBezTo>
                  <a:pt x="481" y="621797"/>
                  <a:pt x="0" y="564010"/>
                  <a:pt x="14549" y="509451"/>
                </a:cubicBezTo>
                <a:cubicBezTo>
                  <a:pt x="19675" y="490228"/>
                  <a:pt x="40563" y="478812"/>
                  <a:pt x="56752" y="467248"/>
                </a:cubicBezTo>
                <a:cubicBezTo>
                  <a:pt x="87176" y="445516"/>
                  <a:pt x="120783" y="436526"/>
                  <a:pt x="155226" y="425045"/>
                </a:cubicBezTo>
                <a:cubicBezTo>
                  <a:pt x="309971" y="429734"/>
                  <a:pt x="464870" y="430756"/>
                  <a:pt x="619460" y="439112"/>
                </a:cubicBezTo>
                <a:cubicBezTo>
                  <a:pt x="638766" y="440156"/>
                  <a:pt x="657141" y="447868"/>
                  <a:pt x="675731" y="453180"/>
                </a:cubicBezTo>
                <a:cubicBezTo>
                  <a:pt x="689989" y="457254"/>
                  <a:pt x="704050" y="462041"/>
                  <a:pt x="717934" y="467248"/>
                </a:cubicBezTo>
                <a:cubicBezTo>
                  <a:pt x="741578" y="476115"/>
                  <a:pt x="763910" y="488739"/>
                  <a:pt x="788272" y="495383"/>
                </a:cubicBezTo>
                <a:cubicBezTo>
                  <a:pt x="815790" y="502888"/>
                  <a:pt x="844543" y="504762"/>
                  <a:pt x="872678" y="509451"/>
                </a:cubicBezTo>
                <a:lnTo>
                  <a:pt x="1702672" y="495383"/>
                </a:lnTo>
                <a:cubicBezTo>
                  <a:pt x="1731182" y="494506"/>
                  <a:pt x="1759015" y="486417"/>
                  <a:pt x="1787078" y="481315"/>
                </a:cubicBezTo>
                <a:cubicBezTo>
                  <a:pt x="1826976" y="474061"/>
                  <a:pt x="1874165" y="464472"/>
                  <a:pt x="1913688" y="453180"/>
                </a:cubicBezTo>
                <a:cubicBezTo>
                  <a:pt x="1927946" y="449106"/>
                  <a:pt x="1942628" y="445744"/>
                  <a:pt x="1955891" y="439112"/>
                </a:cubicBezTo>
                <a:cubicBezTo>
                  <a:pt x="1971013" y="431551"/>
                  <a:pt x="1982054" y="416323"/>
                  <a:pt x="1998094" y="410977"/>
                </a:cubicBezTo>
                <a:cubicBezTo>
                  <a:pt x="2039108" y="397306"/>
                  <a:pt x="2082761" y="393327"/>
                  <a:pt x="2124703" y="382842"/>
                </a:cubicBezTo>
                <a:cubicBezTo>
                  <a:pt x="2263238" y="348208"/>
                  <a:pt x="2019031" y="393420"/>
                  <a:pt x="2251312" y="354706"/>
                </a:cubicBezTo>
                <a:cubicBezTo>
                  <a:pt x="2293515" y="335949"/>
                  <a:pt x="2334301" y="313607"/>
                  <a:pt x="2377921" y="298435"/>
                </a:cubicBezTo>
                <a:cubicBezTo>
                  <a:pt x="2516886" y="250100"/>
                  <a:pt x="2902906" y="163185"/>
                  <a:pt x="2982832" y="143691"/>
                </a:cubicBezTo>
                <a:cubicBezTo>
                  <a:pt x="3039183" y="129947"/>
                  <a:pt x="3094317" y="110308"/>
                  <a:pt x="3151645" y="101488"/>
                </a:cubicBezTo>
                <a:cubicBezTo>
                  <a:pt x="3257969" y="85130"/>
                  <a:pt x="3382963" y="67597"/>
                  <a:pt x="3489269" y="45217"/>
                </a:cubicBezTo>
                <a:cubicBezTo>
                  <a:pt x="3704052" y="0"/>
                  <a:pt x="3494450" y="27818"/>
                  <a:pt x="3742488" y="3014"/>
                </a:cubicBezTo>
                <a:cubicBezTo>
                  <a:pt x="3859719" y="7703"/>
                  <a:pt x="3977478" y="5009"/>
                  <a:pt x="4094180" y="17082"/>
                </a:cubicBezTo>
                <a:cubicBezTo>
                  <a:pt x="4115040" y="19240"/>
                  <a:pt x="4132243" y="34813"/>
                  <a:pt x="4150451" y="45217"/>
                </a:cubicBezTo>
                <a:cubicBezTo>
                  <a:pt x="4217128" y="83318"/>
                  <a:pt x="4171378" y="62656"/>
                  <a:pt x="4234857" y="115555"/>
                </a:cubicBezTo>
                <a:cubicBezTo>
                  <a:pt x="4251598" y="129506"/>
                  <a:pt x="4340530" y="182460"/>
                  <a:pt x="4347398" y="185894"/>
                </a:cubicBezTo>
                <a:cubicBezTo>
                  <a:pt x="4414656" y="219523"/>
                  <a:pt x="4416913" y="212283"/>
                  <a:pt x="4488075" y="228097"/>
                </a:cubicBezTo>
                <a:cubicBezTo>
                  <a:pt x="4506949" y="232291"/>
                  <a:pt x="4525387" y="238373"/>
                  <a:pt x="4544346" y="242165"/>
                </a:cubicBezTo>
                <a:cubicBezTo>
                  <a:pt x="4572315" y="247759"/>
                  <a:pt x="4600783" y="250638"/>
                  <a:pt x="4628752" y="256232"/>
                </a:cubicBezTo>
                <a:cubicBezTo>
                  <a:pt x="4647711" y="260024"/>
                  <a:pt x="4666433" y="264988"/>
                  <a:pt x="4685023" y="270300"/>
                </a:cubicBezTo>
                <a:cubicBezTo>
                  <a:pt x="4699281" y="274374"/>
                  <a:pt x="4712512" y="282529"/>
                  <a:pt x="4727226" y="284368"/>
                </a:cubicBezTo>
                <a:cubicBezTo>
                  <a:pt x="4787894" y="291951"/>
                  <a:pt x="4849146" y="293746"/>
                  <a:pt x="4910106" y="298435"/>
                </a:cubicBezTo>
                <a:cubicBezTo>
                  <a:pt x="5027109" y="327686"/>
                  <a:pt x="4900154" y="298345"/>
                  <a:pt x="5078918" y="326571"/>
                </a:cubicBezTo>
                <a:cubicBezTo>
                  <a:pt x="5662581" y="418728"/>
                  <a:pt x="4625301" y="346594"/>
                  <a:pt x="6288740" y="368774"/>
                </a:cubicBezTo>
                <a:cubicBezTo>
                  <a:pt x="6302808" y="373463"/>
                  <a:pt x="6316685" y="378768"/>
                  <a:pt x="6330943" y="382842"/>
                </a:cubicBezTo>
                <a:cubicBezTo>
                  <a:pt x="6349533" y="388153"/>
                  <a:pt x="6369546" y="389057"/>
                  <a:pt x="6387214" y="396909"/>
                </a:cubicBezTo>
                <a:cubicBezTo>
                  <a:pt x="6543672" y="466445"/>
                  <a:pt x="6381853" y="420187"/>
                  <a:pt x="6513823" y="453180"/>
                </a:cubicBezTo>
                <a:cubicBezTo>
                  <a:pt x="6518512" y="467248"/>
                  <a:pt x="6528877" y="480587"/>
                  <a:pt x="6527891" y="495383"/>
                </a:cubicBezTo>
                <a:cubicBezTo>
                  <a:pt x="6524096" y="552304"/>
                  <a:pt x="6518741" y="610400"/>
                  <a:pt x="6499755" y="664195"/>
                </a:cubicBezTo>
                <a:cubicBezTo>
                  <a:pt x="6489762" y="692509"/>
                  <a:pt x="6464716" y="713303"/>
                  <a:pt x="6443485" y="734534"/>
                </a:cubicBezTo>
                <a:cubicBezTo>
                  <a:pt x="6408266" y="769754"/>
                  <a:pt x="6364552" y="791869"/>
                  <a:pt x="6316875" y="804872"/>
                </a:cubicBezTo>
                <a:cubicBezTo>
                  <a:pt x="6289357" y="812377"/>
                  <a:pt x="6260532" y="813837"/>
                  <a:pt x="6232469" y="818940"/>
                </a:cubicBezTo>
                <a:cubicBezTo>
                  <a:pt x="6208944" y="823217"/>
                  <a:pt x="6185472" y="827821"/>
                  <a:pt x="6162131" y="833008"/>
                </a:cubicBezTo>
                <a:cubicBezTo>
                  <a:pt x="6104543" y="845805"/>
                  <a:pt x="6086050" y="855975"/>
                  <a:pt x="6021454" y="861143"/>
                </a:cubicBezTo>
                <a:cubicBezTo>
                  <a:pt x="5932519" y="868258"/>
                  <a:pt x="5843213" y="869646"/>
                  <a:pt x="5754168" y="875211"/>
                </a:cubicBezTo>
                <a:cubicBezTo>
                  <a:pt x="5693147" y="879025"/>
                  <a:pt x="5632248" y="884589"/>
                  <a:pt x="5571288" y="889278"/>
                </a:cubicBezTo>
                <a:cubicBezTo>
                  <a:pt x="5322830" y="938970"/>
                  <a:pt x="5685110" y="862073"/>
                  <a:pt x="5430611" y="931482"/>
                </a:cubicBezTo>
                <a:cubicBezTo>
                  <a:pt x="5361194" y="950414"/>
                  <a:pt x="5350790" y="937488"/>
                  <a:pt x="5289934" y="959617"/>
                </a:cubicBezTo>
                <a:cubicBezTo>
                  <a:pt x="5256372" y="971821"/>
                  <a:pt x="5225340" y="990527"/>
                  <a:pt x="5191460" y="1001820"/>
                </a:cubicBezTo>
                <a:cubicBezTo>
                  <a:pt x="5154776" y="1014048"/>
                  <a:pt x="5116559" y="1021098"/>
                  <a:pt x="5078918" y="1029955"/>
                </a:cubicBezTo>
                <a:cubicBezTo>
                  <a:pt x="5029189" y="1041656"/>
                  <a:pt x="4858026" y="1079267"/>
                  <a:pt x="4811632" y="1086226"/>
                </a:cubicBezTo>
                <a:cubicBezTo>
                  <a:pt x="4765027" y="1093217"/>
                  <a:pt x="4717847" y="1095605"/>
                  <a:pt x="4670955" y="1100294"/>
                </a:cubicBezTo>
                <a:cubicBezTo>
                  <a:pt x="4633441" y="1109672"/>
                  <a:pt x="4595511" y="1117518"/>
                  <a:pt x="4558414" y="1128429"/>
                </a:cubicBezTo>
                <a:cubicBezTo>
                  <a:pt x="4515736" y="1140981"/>
                  <a:pt x="4474826" y="1159311"/>
                  <a:pt x="4431805" y="1170632"/>
                </a:cubicBezTo>
                <a:cubicBezTo>
                  <a:pt x="4310538" y="1202545"/>
                  <a:pt x="4262721" y="1201350"/>
                  <a:pt x="4136383" y="1212835"/>
                </a:cubicBezTo>
                <a:cubicBezTo>
                  <a:pt x="4084801" y="1222214"/>
                  <a:pt x="4033625" y="1234190"/>
                  <a:pt x="3981638" y="1240971"/>
                </a:cubicBezTo>
                <a:cubicBezTo>
                  <a:pt x="3925647" y="1248274"/>
                  <a:pt x="3869011" y="1249420"/>
                  <a:pt x="3812826" y="1255038"/>
                </a:cubicBezTo>
                <a:cubicBezTo>
                  <a:pt x="3692836" y="1267037"/>
                  <a:pt x="3686756" y="1271812"/>
                  <a:pt x="3559608" y="1297242"/>
                </a:cubicBezTo>
                <a:lnTo>
                  <a:pt x="2968765" y="1283174"/>
                </a:lnTo>
                <a:cubicBezTo>
                  <a:pt x="2886960" y="1279765"/>
                  <a:pt x="2868369" y="1257468"/>
                  <a:pt x="2785885" y="1240971"/>
                </a:cubicBezTo>
                <a:cubicBezTo>
                  <a:pt x="2748813" y="1233557"/>
                  <a:pt x="2710857" y="1231592"/>
                  <a:pt x="2673343" y="1226903"/>
                </a:cubicBezTo>
                <a:cubicBezTo>
                  <a:pt x="2639888" y="1215751"/>
                  <a:pt x="2610204" y="1204657"/>
                  <a:pt x="2574869" y="1198768"/>
                </a:cubicBezTo>
                <a:cubicBezTo>
                  <a:pt x="2537578" y="1192553"/>
                  <a:pt x="2499619" y="1190915"/>
                  <a:pt x="2462328" y="1184700"/>
                </a:cubicBezTo>
                <a:cubicBezTo>
                  <a:pt x="2252548" y="1149736"/>
                  <a:pt x="2531101" y="1190014"/>
                  <a:pt x="2363854" y="1156565"/>
                </a:cubicBezTo>
                <a:cubicBezTo>
                  <a:pt x="2331340" y="1150062"/>
                  <a:pt x="2298205" y="1147186"/>
                  <a:pt x="2265380" y="1142497"/>
                </a:cubicBezTo>
                <a:cubicBezTo>
                  <a:pt x="2237345" y="1133152"/>
                  <a:pt x="2195175" y="1117896"/>
                  <a:pt x="2166906" y="1114362"/>
                </a:cubicBezTo>
                <a:cubicBezTo>
                  <a:pt x="2110876" y="1107358"/>
                  <a:pt x="2054365" y="1104983"/>
                  <a:pt x="1998094" y="1100294"/>
                </a:cubicBezTo>
                <a:cubicBezTo>
                  <a:pt x="1974648" y="1095605"/>
                  <a:pt x="1950952" y="1092025"/>
                  <a:pt x="1927755" y="1086226"/>
                </a:cubicBezTo>
                <a:cubicBezTo>
                  <a:pt x="1913369" y="1082629"/>
                  <a:pt x="1900251" y="1074118"/>
                  <a:pt x="1885552" y="1072158"/>
                </a:cubicBezTo>
                <a:cubicBezTo>
                  <a:pt x="1829582" y="1064695"/>
                  <a:pt x="1773011" y="1062780"/>
                  <a:pt x="1716740" y="1058091"/>
                </a:cubicBezTo>
                <a:cubicBezTo>
                  <a:pt x="1420968" y="959498"/>
                  <a:pt x="1689366" y="1044023"/>
                  <a:pt x="872678" y="1044023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živiny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58</Words>
  <Application>Microsoft Office PowerPoint</Application>
  <PresentationFormat>Prezentácia na obrazovke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Motív Office</vt:lpstr>
      <vt:lpstr>DRÁŽDIVOSŤ A POHYB RASTLÍN</vt:lpstr>
      <vt:lpstr>Snímka 2</vt:lpstr>
      <vt:lpstr>Vnútorné podmienky</vt:lpstr>
      <vt:lpstr>Vonkajšie podmienky</vt:lpstr>
      <vt:lpstr>Faktory ovplyvňujúce pohyby:</vt:lpstr>
      <vt:lpstr>Zemská gravitácia</vt:lpstr>
      <vt:lpstr>Svetlo </vt:lpstr>
      <vt:lpstr>Dotyk </vt:lpstr>
      <vt:lpstr>Chemické látky</vt:lpstr>
      <vt:lpstr>Zmena intenzity svetla</vt:lpstr>
      <vt:lpstr>UV žiarenie + tabakový dym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DRÁŽDIVOSŤ A POHYB RASTLÍN</dc:title>
  <dc:creator>PC</dc:creator>
  <cp:lastModifiedBy>PC</cp:lastModifiedBy>
  <cp:revision>34</cp:revision>
  <dcterms:created xsi:type="dcterms:W3CDTF">2014-09-23T05:52:22Z</dcterms:created>
  <dcterms:modified xsi:type="dcterms:W3CDTF">2014-09-23T06:23:42Z</dcterms:modified>
</cp:coreProperties>
</file>