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070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1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53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2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00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75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18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86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298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26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65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66D5-A5BD-4627-996F-4C283031956A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33A1-39CA-480C-9319-6D57FB0250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33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iernalabut.dennikn.sk/7137/pribehy-pre-ktore-si-na-vianoce-nekupite-znova-novy-telef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8000" b="1" dirty="0" smtClean="0"/>
              <a:t>Neživá príroda </a:t>
            </a:r>
            <a:r>
              <a:rPr lang="sk-SK" sz="8000" b="1" dirty="0" smtClean="0">
                <a:sym typeface="Wingdings" panose="05000000000000000000" pitchFamily="2" charset="2"/>
              </a:rPr>
              <a:t></a:t>
            </a:r>
            <a:endParaRPr lang="sk-SK" sz="8000" b="1" dirty="0"/>
          </a:p>
        </p:txBody>
      </p:sp>
    </p:spTree>
    <p:extLst>
      <p:ext uri="{BB962C8B-B14F-4D97-AF65-F5344CB8AC3E}">
        <p14:creationId xmlns:p14="http://schemas.microsoft.com/office/powerpoint/2010/main" val="51246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35" t="43039" r="33394" b="13806"/>
          <a:stretch/>
        </p:blipFill>
        <p:spPr>
          <a:xfrm>
            <a:off x="703122" y="520247"/>
            <a:ext cx="10785756" cy="6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10" t="36660" r="27063" b="9116"/>
          <a:stretch/>
        </p:blipFill>
        <p:spPr>
          <a:xfrm>
            <a:off x="1319892" y="220435"/>
            <a:ext cx="9552215" cy="68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ciernalabut.dennikn.sk/7137/pribehy-pre-ktore-si-na-vianoce-nekupite-znova-novy-telefon/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80" y="2713482"/>
            <a:ext cx="7107936" cy="39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030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Širokouhlá</PresentationFormat>
  <Paragraphs>2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ucitel</cp:lastModifiedBy>
  <cp:revision>2</cp:revision>
  <dcterms:created xsi:type="dcterms:W3CDTF">2023-11-27T17:19:46Z</dcterms:created>
  <dcterms:modified xsi:type="dcterms:W3CDTF">2023-11-28T08:33:07Z</dcterms:modified>
</cp:coreProperties>
</file>