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6"/>
  </p:notesMasterIdLst>
  <p:sldIdLst>
    <p:sldId id="256" r:id="rId2"/>
    <p:sldId id="269" r:id="rId3"/>
    <p:sldId id="270" r:id="rId4"/>
    <p:sldId id="271" r:id="rId5"/>
    <p:sldId id="272" r:id="rId6"/>
    <p:sldId id="273" r:id="rId7"/>
    <p:sldId id="276" r:id="rId8"/>
    <p:sldId id="275" r:id="rId9"/>
    <p:sldId id="277" r:id="rId10"/>
    <p:sldId id="274" r:id="rId11"/>
    <p:sldId id="281" r:id="rId12"/>
    <p:sldId id="279" r:id="rId13"/>
    <p:sldId id="280" r:id="rId14"/>
    <p:sldId id="278" r:id="rId15"/>
  </p:sldIdLst>
  <p:sldSz cx="21912263" cy="14419263"/>
  <p:notesSz cx="6858000" cy="9144000"/>
  <p:defaultTextStyle>
    <a:defPPr>
      <a:defRPr lang="en-US"/>
    </a:defPPr>
    <a:lvl1pPr marL="0" algn="l" defTabSz="78551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5515" algn="l" defTabSz="78551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71031" algn="l" defTabSz="78551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6546" algn="l" defTabSz="78551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42061" algn="l" defTabSz="78551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27577" algn="l" defTabSz="78551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13092" algn="l" defTabSz="78551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98607" algn="l" defTabSz="78551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84123" algn="l" defTabSz="78551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8" autoAdjust="0"/>
    <p:restoredTop sz="94660"/>
  </p:normalViewPr>
  <p:slideViewPr>
    <p:cSldViewPr snapToGrid="0">
      <p:cViewPr>
        <p:scale>
          <a:sx n="59" d="100"/>
          <a:sy n="59" d="100"/>
        </p:scale>
        <p:origin x="-270" y="402"/>
      </p:cViewPr>
      <p:guideLst>
        <p:guide orient="horz" pos="4542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3A621-96EE-4CF8-A949-EF2836DA2FEE}" type="datetimeFigureOut">
              <a:rPr lang="en-US"/>
              <a:pPr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4263" y="1143000"/>
            <a:ext cx="4689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47B76-D128-4BED-A4EE-DF202CD52E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710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785515" algn="l" defTabSz="15710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571031" algn="l" defTabSz="15710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356546" algn="l" defTabSz="15710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142061" algn="l" defTabSz="15710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3927577" algn="l" defTabSz="15710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713092" algn="l" defTabSz="15710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498607" algn="l" defTabSz="15710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284123" algn="l" defTabSz="15710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4263" y="1143000"/>
            <a:ext cx="4689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47B76-D128-4BED-A4EE-DF202CD52E92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5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" y="1"/>
            <a:ext cx="21912263" cy="1441926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2350591" y="2665462"/>
            <a:ext cx="17211087" cy="90576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2602084" y="2967987"/>
            <a:ext cx="16708100" cy="8483291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230541" y="2665462"/>
            <a:ext cx="3451182" cy="1538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9435969" y="2665463"/>
            <a:ext cx="3040326" cy="1356763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6805" y="4396978"/>
            <a:ext cx="16298658" cy="5447277"/>
          </a:xfrm>
        </p:spPr>
        <p:txBody>
          <a:bodyPr tIns="78552" bIns="78552" anchor="ctr">
            <a:noAutofit/>
          </a:bodyPr>
          <a:lstStyle>
            <a:lvl1pPr algn="ctr">
              <a:lnSpc>
                <a:spcPct val="83000"/>
              </a:lnSpc>
              <a:defRPr lang="en-US" sz="12400" b="0" kern="1200" cap="all" spc="-172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7509" y="9844254"/>
            <a:ext cx="16302724" cy="961286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700" spc="137" baseline="0">
                <a:solidFill>
                  <a:schemeClr val="tx2"/>
                </a:solidFill>
              </a:defRPr>
            </a:lvl1pPr>
            <a:lvl2pPr marL="785515" indent="0" algn="ctr">
              <a:buNone/>
              <a:defRPr sz="2700"/>
            </a:lvl2pPr>
            <a:lvl3pPr marL="1571031" indent="0" algn="ctr">
              <a:buNone/>
              <a:defRPr sz="2700"/>
            </a:lvl3pPr>
            <a:lvl4pPr marL="2356546" indent="0" algn="ctr">
              <a:buNone/>
              <a:defRPr sz="2700"/>
            </a:lvl4pPr>
            <a:lvl5pPr marL="3142061" indent="0" algn="ctr">
              <a:buNone/>
              <a:defRPr sz="2700"/>
            </a:lvl5pPr>
            <a:lvl6pPr marL="3927577" indent="0" algn="ctr">
              <a:buNone/>
              <a:defRPr sz="2700"/>
            </a:lvl6pPr>
            <a:lvl7pPr marL="4713092" indent="0" algn="ctr">
              <a:buNone/>
              <a:defRPr sz="2700"/>
            </a:lvl7pPr>
            <a:lvl8pPr marL="5498607" indent="0" algn="ctr">
              <a:buNone/>
              <a:defRPr sz="2700"/>
            </a:lvl8pPr>
            <a:lvl9pPr marL="6284123" indent="0" algn="ctr">
              <a:buNone/>
              <a:defRPr sz="27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9559226" y="2820052"/>
            <a:ext cx="2793813" cy="1108490"/>
          </a:xfrm>
        </p:spPr>
        <p:txBody>
          <a:bodyPr/>
          <a:lstStyle>
            <a:lvl1pPr algn="ctr">
              <a:defRPr sz="22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2613038" y="10958640"/>
            <a:ext cx="10613752" cy="48064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5468921" y="10958640"/>
            <a:ext cx="3795611" cy="4806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12684"/>
      </p:ext>
    </p:extLst>
  </p:cSld>
  <p:clrMapOvr>
    <a:masterClrMapping/>
  </p:clrMapOvr>
  <p:transition spd="slow">
    <p:circl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19988"/>
      </p:ext>
    </p:extLst>
  </p:cSld>
  <p:clrMapOvr>
    <a:masterClrMapping/>
  </p:clrMapOvr>
  <p:transition spd="slow">
    <p:circl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160294" y="1602140"/>
            <a:ext cx="4245501" cy="1105476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468" y="1602140"/>
            <a:ext cx="14516874" cy="1105476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3185"/>
      </p:ext>
    </p:extLst>
  </p:cSld>
  <p:clrMapOvr>
    <a:masterClrMapping/>
  </p:clrMapOvr>
  <p:transition spd="slow">
    <p:circl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2D3E9E-A95C-48F2-B4BF-A71542E0BE9A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761"/>
      </p:ext>
    </p:extLst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" y="1"/>
            <a:ext cx="21912263" cy="14419263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2350591" y="2665462"/>
            <a:ext cx="17211087" cy="9057665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2602084" y="2967987"/>
            <a:ext cx="16708100" cy="8483291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9230541" y="2665462"/>
            <a:ext cx="3451182" cy="1538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9435969" y="2665463"/>
            <a:ext cx="3040326" cy="1356763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246" y="4403383"/>
            <a:ext cx="16302724" cy="5440869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12400" b="0" kern="1200" cap="all" spc="-172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0248" y="9844253"/>
            <a:ext cx="16302724" cy="961284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4524896" algn="l"/>
              </a:tabLst>
              <a:defRPr sz="2700">
                <a:solidFill>
                  <a:schemeClr val="tx2"/>
                </a:solidFill>
                <a:effectLst/>
              </a:defRPr>
            </a:lvl1pPr>
            <a:lvl2pPr marL="78551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57103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654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420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2757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1309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9860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8412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64703" y="2826878"/>
            <a:ext cx="2793813" cy="1115090"/>
          </a:xfrm>
        </p:spPr>
        <p:txBody>
          <a:bodyPr/>
          <a:lstStyle>
            <a:lvl1pPr algn="ctr">
              <a:defRPr lang="en-US" sz="22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3038" y="10958640"/>
            <a:ext cx="10616491" cy="48064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64580" y="10958640"/>
            <a:ext cx="3796300" cy="4806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01468"/>
      </p:ext>
    </p:extLst>
  </p:cSld>
  <p:clrMapOvr>
    <a:masterClrMapping/>
  </p:clrMapOvr>
  <p:transition spd="slow">
    <p:circl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7324" y="4421908"/>
            <a:ext cx="8545782" cy="788253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49158" y="4421908"/>
            <a:ext cx="8545782" cy="788253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2782"/>
      </p:ext>
    </p:extLst>
  </p:cSld>
  <p:clrMapOvr>
    <a:masterClrMapping/>
  </p:clrMapOvr>
  <p:transition spd="slow">
    <p:circl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2802" y="4361383"/>
            <a:ext cx="8545782" cy="1345798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100" b="0">
                <a:solidFill>
                  <a:schemeClr val="tx2"/>
                </a:solidFill>
                <a:latin typeface="+mn-lt"/>
              </a:defRPr>
            </a:lvl1pPr>
            <a:lvl2pPr marL="785515" indent="0">
              <a:buNone/>
              <a:defRPr sz="3100" b="1"/>
            </a:lvl2pPr>
            <a:lvl3pPr marL="1571031" indent="0">
              <a:buNone/>
              <a:defRPr sz="3100" b="1"/>
            </a:lvl3pPr>
            <a:lvl4pPr marL="2356546" indent="0">
              <a:buNone/>
              <a:defRPr sz="2700" b="1"/>
            </a:lvl4pPr>
            <a:lvl5pPr marL="3142061" indent="0">
              <a:buNone/>
              <a:defRPr sz="2700" b="1"/>
            </a:lvl5pPr>
            <a:lvl6pPr marL="3927577" indent="0">
              <a:buNone/>
              <a:defRPr sz="2700" b="1"/>
            </a:lvl6pPr>
            <a:lvl7pPr marL="4713092" indent="0">
              <a:buNone/>
              <a:defRPr sz="2700" b="1"/>
            </a:lvl7pPr>
            <a:lvl8pPr marL="5498607" indent="0">
              <a:buNone/>
              <a:defRPr sz="2700" b="1"/>
            </a:lvl8pPr>
            <a:lvl9pPr marL="6284123" indent="0">
              <a:buNone/>
              <a:defRPr sz="27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2802" y="5794405"/>
            <a:ext cx="8545782" cy="672898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54636" y="4361383"/>
            <a:ext cx="8545782" cy="1345798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100" b="0">
                <a:solidFill>
                  <a:schemeClr val="tx2"/>
                </a:solidFill>
              </a:defRPr>
            </a:lvl1pPr>
            <a:lvl2pPr marL="785515" indent="0">
              <a:buNone/>
              <a:defRPr sz="3100" b="1"/>
            </a:lvl2pPr>
            <a:lvl3pPr marL="1571031" indent="0">
              <a:buNone/>
              <a:defRPr sz="3100" b="1"/>
            </a:lvl3pPr>
            <a:lvl4pPr marL="2356546" indent="0">
              <a:buNone/>
              <a:defRPr sz="2700" b="1"/>
            </a:lvl4pPr>
            <a:lvl5pPr marL="3142061" indent="0">
              <a:buNone/>
              <a:defRPr sz="2700" b="1"/>
            </a:lvl5pPr>
            <a:lvl6pPr marL="3927577" indent="0">
              <a:buNone/>
              <a:defRPr sz="2700" b="1"/>
            </a:lvl6pPr>
            <a:lvl7pPr marL="4713092" indent="0">
              <a:buNone/>
              <a:defRPr sz="2700" b="1"/>
            </a:lvl7pPr>
            <a:lvl8pPr marL="5498607" indent="0">
              <a:buNone/>
              <a:defRPr sz="2700" b="1"/>
            </a:lvl8pPr>
            <a:lvl9pPr marL="6284123" indent="0">
              <a:buNone/>
              <a:defRPr sz="27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54636" y="5795841"/>
            <a:ext cx="8545782" cy="672898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27725"/>
      </p:ext>
    </p:extLst>
  </p:cSld>
  <p:clrMapOvr>
    <a:masterClrMapping/>
  </p:clrMapOvr>
  <p:transition spd="slow">
    <p:circl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57430"/>
      </p:ext>
    </p:extLst>
  </p:cSld>
  <p:clrMapOvr>
    <a:masterClrMapping/>
  </p:clrMapOvr>
  <p:transition spd="slow">
    <p:circl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05865"/>
      </p:ext>
    </p:extLst>
  </p:cSld>
  <p:clrMapOvr>
    <a:masterClrMapping/>
  </p:clrMapOvr>
  <p:transition spd="slow">
    <p:circl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21807" y="499869"/>
            <a:ext cx="15515940" cy="13419527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668324" y="788254"/>
            <a:ext cx="15012639" cy="12842757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16212030" y="499869"/>
            <a:ext cx="5258943" cy="134195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8100" y="1277071"/>
            <a:ext cx="4368758" cy="3460623"/>
          </a:xfrm>
        </p:spPr>
        <p:txBody>
          <a:bodyPr anchor="b">
            <a:normAutofit/>
          </a:bodyPr>
          <a:lstStyle>
            <a:lvl1pPr algn="l" defTabSz="15710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873" y="1481981"/>
            <a:ext cx="13592451" cy="10814447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08100" y="4806421"/>
            <a:ext cx="4368758" cy="736984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374"/>
              </a:spcBef>
              <a:buNone/>
              <a:defRPr sz="2400">
                <a:solidFill>
                  <a:schemeClr val="bg1"/>
                </a:solidFill>
              </a:defRPr>
            </a:lvl1pPr>
            <a:lvl2pPr marL="785515" indent="0">
              <a:buNone/>
              <a:defRPr sz="2100"/>
            </a:lvl2pPr>
            <a:lvl3pPr marL="1571031" indent="0">
              <a:buNone/>
              <a:defRPr sz="1700"/>
            </a:lvl3pPr>
            <a:lvl4pPr marL="2356546" indent="0">
              <a:buNone/>
              <a:defRPr sz="1500"/>
            </a:lvl4pPr>
            <a:lvl5pPr marL="3142061" indent="0">
              <a:buNone/>
              <a:defRPr sz="1500"/>
            </a:lvl5pPr>
            <a:lvl6pPr marL="3927577" indent="0">
              <a:buNone/>
              <a:defRPr sz="1500"/>
            </a:lvl6pPr>
            <a:lvl7pPr marL="4713092" indent="0">
              <a:buNone/>
              <a:defRPr sz="1500"/>
            </a:lvl7pPr>
            <a:lvl8pPr marL="5498607" indent="0">
              <a:buNone/>
              <a:defRPr sz="1500"/>
            </a:lvl8pPr>
            <a:lvl9pPr marL="6284123" indent="0">
              <a:buNone/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1080" y="13066349"/>
            <a:ext cx="9318189" cy="538319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58543" y="788254"/>
            <a:ext cx="4765917" cy="12842757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6541514"/>
      </p:ext>
    </p:extLst>
  </p:cSld>
  <p:clrMapOvr>
    <a:masterClrMapping/>
  </p:clrMapOvr>
  <p:transition spd="slow">
    <p:circl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212030" y="499869"/>
            <a:ext cx="5258943" cy="13419527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458543" y="788254"/>
            <a:ext cx="4765917" cy="12842757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8101" y="1268896"/>
            <a:ext cx="4371497" cy="3460623"/>
          </a:xfrm>
        </p:spPr>
        <p:txBody>
          <a:bodyPr anchor="b">
            <a:noAutofit/>
          </a:bodyPr>
          <a:lstStyle>
            <a:lvl1pPr algn="l"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0854" y="499869"/>
            <a:ext cx="15458418" cy="13419527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5500"/>
            </a:lvl1pPr>
            <a:lvl2pPr marL="785515" indent="0">
              <a:buNone/>
              <a:defRPr sz="4800"/>
            </a:lvl2pPr>
            <a:lvl3pPr marL="1571031" indent="0">
              <a:buNone/>
              <a:defRPr sz="4100"/>
            </a:lvl3pPr>
            <a:lvl4pPr marL="2356546" indent="0">
              <a:buNone/>
              <a:defRPr sz="3400"/>
            </a:lvl4pPr>
            <a:lvl5pPr marL="3142061" indent="0">
              <a:buNone/>
              <a:defRPr sz="3400"/>
            </a:lvl5pPr>
            <a:lvl6pPr marL="3927577" indent="0">
              <a:buNone/>
              <a:defRPr sz="3400"/>
            </a:lvl6pPr>
            <a:lvl7pPr marL="4713092" indent="0">
              <a:buNone/>
              <a:defRPr sz="3400"/>
            </a:lvl7pPr>
            <a:lvl8pPr marL="5498607" indent="0">
              <a:buNone/>
              <a:defRPr sz="3400"/>
            </a:lvl8pPr>
            <a:lvl9pPr marL="6284123" indent="0">
              <a:buNone/>
              <a:defRPr sz="3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08101" y="4806422"/>
            <a:ext cx="4371497" cy="736343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1374"/>
              </a:spcBef>
              <a:buNone/>
              <a:defRPr sz="2400">
                <a:solidFill>
                  <a:schemeClr val="tx1"/>
                </a:solidFill>
              </a:defRPr>
            </a:lvl1pPr>
            <a:lvl2pPr marL="785515" indent="0">
              <a:buNone/>
              <a:defRPr sz="2100"/>
            </a:lvl2pPr>
            <a:lvl3pPr marL="1571031" indent="0">
              <a:buNone/>
              <a:defRPr sz="1700"/>
            </a:lvl3pPr>
            <a:lvl4pPr marL="2356546" indent="0">
              <a:buNone/>
              <a:defRPr sz="1500"/>
            </a:lvl4pPr>
            <a:lvl5pPr marL="3142061" indent="0">
              <a:buNone/>
              <a:defRPr sz="1500"/>
            </a:lvl5pPr>
            <a:lvl6pPr marL="3927577" indent="0">
              <a:buNone/>
              <a:defRPr sz="1500"/>
            </a:lvl6pPr>
            <a:lvl7pPr marL="4713092" indent="0">
              <a:buNone/>
              <a:defRPr sz="1500"/>
            </a:lvl7pPr>
            <a:lvl8pPr marL="5498607" indent="0">
              <a:buNone/>
              <a:defRPr sz="1500"/>
            </a:lvl8pPr>
            <a:lvl9pPr marL="6284123" indent="0">
              <a:buNone/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571031" rtl="0" eaLnBrk="1" latinLnBrk="0" hangingPunct="1">
              <a:defRPr lang="en-US" sz="17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35976"/>
      </p:ext>
    </p:extLst>
  </p:cSld>
  <p:clrMapOvr>
    <a:masterClrMapping/>
  </p:clrMapOvr>
  <p:transition spd="slow">
    <p:circl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1812" y="499869"/>
            <a:ext cx="21068641" cy="13419527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668325" y="788254"/>
            <a:ext cx="20575614" cy="12842757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7324" y="1351084"/>
            <a:ext cx="18077617" cy="2883853"/>
          </a:xfrm>
          <a:prstGeom prst="rect">
            <a:avLst/>
          </a:prstGeom>
        </p:spPr>
        <p:txBody>
          <a:bodyPr vert="horz" lIns="157103" tIns="78552" rIns="157103" bIns="7855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7324" y="4421907"/>
            <a:ext cx="18077617" cy="8267044"/>
          </a:xfrm>
          <a:prstGeom prst="rect">
            <a:avLst/>
          </a:prstGeom>
        </p:spPr>
        <p:txBody>
          <a:bodyPr vert="horz" lIns="157103" tIns="78552" rIns="157103" bIns="78552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9971" y="13066349"/>
            <a:ext cx="4930259" cy="538319"/>
          </a:xfrm>
          <a:prstGeom prst="rect">
            <a:avLst/>
          </a:prstGeom>
        </p:spPr>
        <p:txBody>
          <a:bodyPr vert="horz" lIns="157103" tIns="78552" rIns="157103" bIns="78552" rtlCol="0" anchor="b"/>
          <a:lstStyle>
            <a:lvl1pPr algn="l">
              <a:defRPr sz="1700">
                <a:solidFill>
                  <a:schemeClr val="bg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72386" y="13066349"/>
            <a:ext cx="9367492" cy="538319"/>
          </a:xfrm>
          <a:prstGeom prst="rect">
            <a:avLst/>
          </a:prstGeom>
        </p:spPr>
        <p:txBody>
          <a:bodyPr vert="horz" lIns="157103" tIns="78552" rIns="157103" bIns="78552" rtlCol="0" anchor="b"/>
          <a:lstStyle>
            <a:lvl1pPr algn="ctr">
              <a:defRPr sz="1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599067" y="13066349"/>
            <a:ext cx="2629472" cy="538319"/>
          </a:xfrm>
          <a:prstGeom prst="rect">
            <a:avLst/>
          </a:prstGeom>
        </p:spPr>
        <p:txBody>
          <a:bodyPr vert="horz" lIns="157103" tIns="78552" rIns="157103" bIns="78552" rtlCol="0" anchor="b"/>
          <a:lstStyle>
            <a:lvl1pPr algn="r">
              <a:defRPr sz="17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0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slow">
    <p:circle/>
  </p:transition>
  <p:hf sldNum="0" hdr="0" ftr="0" dt="0"/>
  <p:txStyles>
    <p:titleStyle>
      <a:lvl1pPr algn="l" defTabSz="1571031" rtl="0" eaLnBrk="1" latinLnBrk="0" hangingPunct="1">
        <a:lnSpc>
          <a:spcPct val="90000"/>
        </a:lnSpc>
        <a:spcBef>
          <a:spcPct val="0"/>
        </a:spcBef>
        <a:buNone/>
        <a:defRPr lang="en-US" sz="82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314206" indent="-314206" algn="l" defTabSz="1571031" rtl="0" eaLnBrk="1" latinLnBrk="0" hangingPunct="1">
        <a:lnSpc>
          <a:spcPct val="100000"/>
        </a:lnSpc>
        <a:spcBef>
          <a:spcPts val="1546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5515" indent="-314206" algn="l" defTabSz="1571031" rtl="0" eaLnBrk="1" latinLnBrk="0" hangingPunct="1">
        <a:lnSpc>
          <a:spcPct val="100000"/>
        </a:lnSpc>
        <a:spcBef>
          <a:spcPts val="859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825" indent="-314206" algn="l" defTabSz="1571031" rtl="0" eaLnBrk="1" latinLnBrk="0" hangingPunct="1">
        <a:lnSpc>
          <a:spcPct val="100000"/>
        </a:lnSpc>
        <a:spcBef>
          <a:spcPts val="859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134" indent="-314206" algn="l" defTabSz="1571031" rtl="0" eaLnBrk="1" latinLnBrk="0" hangingPunct="1">
        <a:lnSpc>
          <a:spcPct val="100000"/>
        </a:lnSpc>
        <a:spcBef>
          <a:spcPts val="859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199443" indent="-314206" algn="l" defTabSz="1571031" rtl="0" eaLnBrk="1" latinLnBrk="0" hangingPunct="1">
        <a:lnSpc>
          <a:spcPct val="100000"/>
        </a:lnSpc>
        <a:spcBef>
          <a:spcPts val="859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748960" indent="-392758" algn="l" defTabSz="1571031" rtl="0" eaLnBrk="1" latinLnBrk="0" hangingPunct="1">
        <a:lnSpc>
          <a:spcPct val="100000"/>
        </a:lnSpc>
        <a:spcBef>
          <a:spcPts val="859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6pPr>
      <a:lvl7pPr marL="3264390" indent="-392758" algn="l" defTabSz="1571031" rtl="0" eaLnBrk="1" latinLnBrk="0" hangingPunct="1">
        <a:lnSpc>
          <a:spcPct val="100000"/>
        </a:lnSpc>
        <a:spcBef>
          <a:spcPts val="859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3779820" indent="-392758" algn="l" defTabSz="1571031" rtl="0" eaLnBrk="1" latinLnBrk="0" hangingPunct="1">
        <a:lnSpc>
          <a:spcPct val="100000"/>
        </a:lnSpc>
        <a:spcBef>
          <a:spcPts val="859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8pPr>
      <a:lvl9pPr marL="4295250" indent="-392758" algn="l" defTabSz="1571031" rtl="0" eaLnBrk="1" latinLnBrk="0" hangingPunct="1">
        <a:lnSpc>
          <a:spcPct val="100000"/>
        </a:lnSpc>
        <a:spcBef>
          <a:spcPts val="859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10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5515" algn="l" defTabSz="15710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71031" algn="l" defTabSz="15710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6546" algn="l" defTabSz="15710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42061" algn="l" defTabSz="15710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27577" algn="l" defTabSz="15710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13092" algn="l" defTabSz="15710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98607" algn="l" defTabSz="15710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84123" algn="l" defTabSz="15710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jepovstanie.s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835637" y="4666813"/>
            <a:ext cx="16298658" cy="5447277"/>
          </a:xfrm>
        </p:spPr>
        <p:txBody>
          <a:bodyPr/>
          <a:lstStyle/>
          <a:p>
            <a:r>
              <a:rPr lang="sk-SK" b="1" dirty="0" err="1" smtClean="0"/>
              <a:t>SlovenskÉ</a:t>
            </a:r>
            <a:r>
              <a:rPr lang="sk-SK" b="1" dirty="0" smtClean="0"/>
              <a:t> národné povstanie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94416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73165" y="946334"/>
            <a:ext cx="18077617" cy="2883853"/>
          </a:xfrm>
        </p:spPr>
        <p:txBody>
          <a:bodyPr>
            <a:normAutofit/>
          </a:bodyPr>
          <a:lstStyle/>
          <a:p>
            <a:r>
              <a:rPr lang="sk-SK" sz="11300" b="1" dirty="0"/>
              <a:t>Význam SNP?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003821" y="3646134"/>
            <a:ext cx="12181488" cy="4583810"/>
          </a:xfrm>
        </p:spPr>
        <p:txBody>
          <a:bodyPr/>
          <a:lstStyle/>
          <a:p>
            <a:r>
              <a:rPr lang="sk-SK" dirty="0" smtClean="0"/>
              <a:t>Odmietnutie </a:t>
            </a:r>
            <a:r>
              <a:rPr lang="sk-SK" b="1" dirty="0" smtClean="0">
                <a:solidFill>
                  <a:srgbClr val="FFFF00"/>
                </a:solidFill>
              </a:rPr>
              <a:t>nedemokratického režimu SR</a:t>
            </a:r>
          </a:p>
          <a:p>
            <a:r>
              <a:rPr lang="sk-SK" dirty="0" smtClean="0"/>
              <a:t>Odmietnutie 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kolaborácie</a:t>
            </a:r>
          </a:p>
          <a:p>
            <a:r>
              <a:rPr lang="sk-SK" dirty="0" smtClean="0"/>
              <a:t>Postavenie sa na stranu </a:t>
            </a:r>
            <a:r>
              <a:rPr lang="sk-SK" dirty="0" err="1" smtClean="0"/>
              <a:t>protihitlerovskej</a:t>
            </a:r>
            <a:r>
              <a:rPr lang="sk-SK" dirty="0" smtClean="0"/>
              <a:t> koalície</a:t>
            </a:r>
          </a:p>
          <a:p>
            <a:r>
              <a:rPr lang="sk-SK" dirty="0" smtClean="0"/>
              <a:t>Šanca prehovoriť do otázok </a:t>
            </a:r>
            <a:r>
              <a:rPr lang="sk-SK" b="1" dirty="0" smtClean="0"/>
              <a:t>usporiadania štátu po vojne</a:t>
            </a:r>
          </a:p>
          <a:p>
            <a:r>
              <a:rPr lang="sk-SK" dirty="0" smtClean="0"/>
              <a:t>Uznanie západnými mocnosťami </a:t>
            </a:r>
            <a:endParaRPr lang="sk-SK" dirty="0"/>
          </a:p>
        </p:txBody>
      </p:sp>
      <p:pic>
        <p:nvPicPr>
          <p:cNvPr id="4" name="Obrázok 3" descr="sn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497" y="1356021"/>
            <a:ext cx="5991634" cy="4826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t3_0a000002-d7d3-5d2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1269">
            <a:off x="13466350" y="7371590"/>
            <a:ext cx="6519111" cy="5719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Stavba_cestnych_prekazok_v_povstan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506" y="8051609"/>
            <a:ext cx="8191955" cy="5473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426557" y="2329231"/>
            <a:ext cx="8995563" cy="2883853"/>
          </a:xfrm>
        </p:spPr>
        <p:txBody>
          <a:bodyPr>
            <a:noAutofit/>
          </a:bodyPr>
          <a:lstStyle/>
          <a:p>
            <a:r>
              <a:rPr lang="sk-SK" sz="7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Kde sa nachádzajú nasledujúce pomníky? </a:t>
            </a:r>
          </a:p>
        </p:txBody>
      </p:sp>
      <p:pic>
        <p:nvPicPr>
          <p:cNvPr id="4" name="Zástupný symbol obsahu 3" descr="Obete-varuju-1000x75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129" y="1684091"/>
            <a:ext cx="9130109" cy="8010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muzeum_a_pamatnik_snp_v_banskej_bystric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521" y="6730570"/>
            <a:ext cx="10271373" cy="7029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602531_3987313956820_1581881291_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18524" y="3273227"/>
            <a:ext cx="17118956" cy="96128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292749_3987311196751_499917031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9546" y="1231648"/>
            <a:ext cx="16751349" cy="11955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10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Neznámi hrdinovia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http://www.mojepovstanie.sk/</a:t>
            </a:r>
            <a:endParaRPr lang="sk-SK" dirty="0"/>
          </a:p>
        </p:txBody>
      </p:sp>
    </p:spTree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42510" y="1349168"/>
            <a:ext cx="13478923" cy="7056162"/>
          </a:xfrm>
        </p:spPr>
        <p:txBody>
          <a:bodyPr>
            <a:normAutofit/>
          </a:bodyPr>
          <a:lstStyle/>
          <a:p>
            <a:r>
              <a:rPr lang="sk-SK" sz="5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Formovanie odboja </a:t>
            </a:r>
          </a:p>
          <a:p>
            <a:r>
              <a:rPr lang="sk-SK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Časť spoločnosti nesúhlasila s režimom a so spojenectvom s Nemeckom </a:t>
            </a:r>
          </a:p>
        </p:txBody>
      </p:sp>
      <p:pic>
        <p:nvPicPr>
          <p:cNvPr id="5" name="Obrázok 4" descr="NhCwj-6BS0W2Q5IonaOwMA-Pa-ba-partiz-nov-zo-z-kopov-v-SNP-roku-19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14" y="4659913"/>
            <a:ext cx="16304454" cy="9012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2366" y="980063"/>
            <a:ext cx="5896128" cy="2883853"/>
          </a:xfrm>
        </p:spPr>
        <p:txBody>
          <a:bodyPr>
            <a:normAutofit/>
          </a:bodyPr>
          <a:lstStyle/>
          <a:p>
            <a:r>
              <a:rPr lang="sk-SK" sz="10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ODBOJ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>
          <a:xfrm>
            <a:off x="1836307" y="3686798"/>
            <a:ext cx="8545782" cy="1345798"/>
          </a:xfrm>
        </p:spPr>
        <p:txBody>
          <a:bodyPr>
            <a:noAutofit/>
          </a:bodyPr>
          <a:lstStyle/>
          <a:p>
            <a:r>
              <a:rPr lang="sk-SK" sz="6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Domáci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2"/>
          </p:nvPr>
        </p:nvSpPr>
        <p:spPr>
          <a:xfrm>
            <a:off x="2239953" y="5693217"/>
            <a:ext cx="8545782" cy="6728989"/>
          </a:xfrm>
        </p:spPr>
        <p:txBody>
          <a:bodyPr/>
          <a:lstStyle/>
          <a:p>
            <a:r>
              <a:rPr lang="sk-SK" sz="4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Demokratický, občiansky </a:t>
            </a:r>
          </a:p>
          <a:p>
            <a:pPr lvl="1"/>
            <a:r>
              <a:rPr lang="sk-SK" dirty="0" smtClean="0"/>
              <a:t>Ján </a:t>
            </a:r>
            <a:r>
              <a:rPr lang="sk-SK" dirty="0" err="1" smtClean="0"/>
              <a:t>Ursíny</a:t>
            </a:r>
            <a:endParaRPr lang="sk-SK" dirty="0" smtClean="0"/>
          </a:p>
          <a:p>
            <a:pPr lvl="1"/>
            <a:r>
              <a:rPr lang="sk-SK" dirty="0" smtClean="0"/>
              <a:t>Obnovenie ČSR</a:t>
            </a:r>
          </a:p>
          <a:p>
            <a:pPr lvl="1">
              <a:buNone/>
            </a:pPr>
            <a:endParaRPr lang="sk-SK" dirty="0" smtClean="0"/>
          </a:p>
          <a:p>
            <a:r>
              <a:rPr lang="sk-SK" sz="4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Komunistický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Karol </a:t>
            </a:r>
            <a:r>
              <a:rPr lang="sk-SK" dirty="0" err="1" smtClean="0"/>
              <a:t>Šmidke</a:t>
            </a:r>
            <a:endParaRPr lang="sk-SK" dirty="0" smtClean="0"/>
          </a:p>
          <a:p>
            <a:pPr lvl="1"/>
            <a:r>
              <a:rPr lang="sk-SK" dirty="0" smtClean="0"/>
              <a:t>,,sovietske Slovensko“ – súčasť ZSSR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>
          <a:xfrm>
            <a:off x="11396973" y="3686798"/>
            <a:ext cx="8545782" cy="1345798"/>
          </a:xfrm>
        </p:spPr>
        <p:txBody>
          <a:bodyPr>
            <a:noAutofit/>
          </a:bodyPr>
          <a:lstStyle/>
          <a:p>
            <a:r>
              <a:rPr lang="sk-SK" sz="6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Zahraničný  </a:t>
            </a:r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12060106" y="5660922"/>
            <a:ext cx="8545782" cy="6728989"/>
          </a:xfrm>
        </p:spPr>
        <p:txBody>
          <a:bodyPr/>
          <a:lstStyle/>
          <a:p>
            <a:r>
              <a:rPr lang="sk-SK" sz="4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Londýn</a:t>
            </a:r>
            <a:r>
              <a:rPr lang="sk-SK" dirty="0" smtClean="0"/>
              <a:t> </a:t>
            </a:r>
          </a:p>
          <a:p>
            <a:pPr lvl="1"/>
            <a:r>
              <a:rPr lang="sk-SK" dirty="0" err="1" smtClean="0"/>
              <a:t>Edvard</a:t>
            </a:r>
            <a:r>
              <a:rPr lang="sk-SK" dirty="0" smtClean="0"/>
              <a:t> Beneš</a:t>
            </a:r>
          </a:p>
          <a:p>
            <a:pPr lvl="1"/>
            <a:r>
              <a:rPr lang="sk-SK" dirty="0" smtClean="0"/>
              <a:t>Spojenecká zmluva so ZSSR </a:t>
            </a:r>
          </a:p>
          <a:p>
            <a:pPr lvl="1"/>
            <a:endParaRPr lang="sk-SK" dirty="0" smtClean="0"/>
          </a:p>
          <a:p>
            <a:pPr lvl="1">
              <a:buNone/>
            </a:pPr>
            <a:endParaRPr lang="sk-SK" dirty="0" smtClean="0"/>
          </a:p>
          <a:p>
            <a:r>
              <a:rPr lang="sk-SK" sz="4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Moskva </a:t>
            </a:r>
          </a:p>
          <a:p>
            <a:pPr lvl="1"/>
            <a:r>
              <a:rPr lang="sk-SK" dirty="0" smtClean="0"/>
              <a:t>Klement </a:t>
            </a:r>
            <a:r>
              <a:rPr lang="sk-SK" dirty="0" err="1" smtClean="0"/>
              <a:t>Gotwald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2104732" y="5700248"/>
            <a:ext cx="8159434" cy="242850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7103" tIns="78552" rIns="157103" bIns="78552"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2090316" y="8685288"/>
            <a:ext cx="8159434" cy="242850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7103" tIns="78552" rIns="157103" bIns="78552"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11864336" y="5615924"/>
            <a:ext cx="8159434" cy="242850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7103" tIns="78552" rIns="157103" bIns="78552"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11893171" y="8584101"/>
            <a:ext cx="8159434" cy="242850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7103" tIns="78552" rIns="157103" bIns="78552" rtlCol="0" anchor="ctr"/>
          <a:lstStyle/>
          <a:p>
            <a:pPr algn="ctr"/>
            <a:endParaRPr lang="sk-SK"/>
          </a:p>
        </p:txBody>
      </p:sp>
      <p:sp>
        <p:nvSpPr>
          <p:cNvPr id="12" name="Šípka hore a doľava 11"/>
          <p:cNvSpPr/>
          <p:nvPr/>
        </p:nvSpPr>
        <p:spPr>
          <a:xfrm rot="8347665">
            <a:off x="864958" y="7487898"/>
            <a:ext cx="1528380" cy="1787989"/>
          </a:xfrm>
          <a:prstGeom prst="lef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57103" tIns="78552" rIns="157103" bIns="78552" rtlCol="0" anchor="ctr"/>
          <a:lstStyle/>
          <a:p>
            <a:pPr algn="ctr"/>
            <a:endParaRPr lang="sk-SK"/>
          </a:p>
        </p:txBody>
      </p:sp>
      <p:sp>
        <p:nvSpPr>
          <p:cNvPr id="14" name="Šípka hore a doľava 13"/>
          <p:cNvSpPr/>
          <p:nvPr/>
        </p:nvSpPr>
        <p:spPr>
          <a:xfrm rot="8347665">
            <a:off x="10595734" y="7504763"/>
            <a:ext cx="1528380" cy="1787989"/>
          </a:xfrm>
          <a:prstGeom prst="lef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57103" tIns="78552" rIns="157103" bIns="78552" rtlCol="0" anchor="ctr"/>
          <a:lstStyle/>
          <a:p>
            <a:pPr algn="ctr"/>
            <a:endParaRPr lang="sk-SK"/>
          </a:p>
        </p:txBody>
      </p:sp>
      <p:pic>
        <p:nvPicPr>
          <p:cNvPr id="15" name="Obrázok 14" descr="KwbwDkTFQRruYSOjdlTpRA-Snp-hrdinovia-karol-smidke-muzeumsn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565" y="10118784"/>
            <a:ext cx="1923375" cy="3013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Obrázok 15" descr="stiahnuť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091" y="6070044"/>
            <a:ext cx="1933092" cy="2900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Obrázok 16" descr="stiahnuť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5248" y="9775543"/>
            <a:ext cx="1967330" cy="2965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Obrázok 17" descr="stiahnuť (2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444" y="6847041"/>
            <a:ext cx="1853743" cy="2900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1946155" y="1081250"/>
            <a:ext cx="18077617" cy="2883853"/>
          </a:xfrm>
        </p:spPr>
        <p:txBody>
          <a:bodyPr>
            <a:normAutofit/>
          </a:bodyPr>
          <a:lstStyle/>
          <a:p>
            <a:r>
              <a:rPr lang="sk-SK" sz="10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Slovenská národná rada </a:t>
            </a: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1917324" y="3980053"/>
            <a:ext cx="10278582" cy="9410468"/>
          </a:xfrm>
        </p:spPr>
        <p:txBody>
          <a:bodyPr>
            <a:normAutofit/>
          </a:bodyPr>
          <a:lstStyle/>
          <a:p>
            <a:r>
              <a:rPr lang="sk-SK" dirty="0" smtClean="0"/>
              <a:t>Vytvorenie</a:t>
            </a:r>
          </a:p>
          <a:p>
            <a:r>
              <a:rPr lang="sk-SK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1942 </a:t>
            </a:r>
            <a:r>
              <a:rPr lang="sk-SK" dirty="0" smtClean="0"/>
              <a:t>– prvé ozbrojené partizánske skupiny </a:t>
            </a:r>
          </a:p>
          <a:p>
            <a:r>
              <a:rPr lang="sk-SK" b="1" dirty="0" smtClean="0"/>
              <a:t>December 1943 </a:t>
            </a:r>
            <a:r>
              <a:rPr lang="sk-SK" dirty="0" smtClean="0"/>
              <a:t>– </a:t>
            </a:r>
            <a:r>
              <a:rPr lang="sk-SK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Vianočná dohoda </a:t>
            </a: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  <a:p>
            <a:r>
              <a:rPr lang="sk-SK" dirty="0" smtClean="0"/>
              <a:t>cieľ odboja:  </a:t>
            </a:r>
          </a:p>
          <a:p>
            <a:pPr lvl="1"/>
            <a:r>
              <a:rPr lang="sk-SK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obnovenie demokratického Československa</a:t>
            </a:r>
          </a:p>
          <a:p>
            <a:pPr lvl="1"/>
            <a:r>
              <a:rPr lang="sk-SK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uznanie samobytnosti slovenského národa </a:t>
            </a:r>
          </a:p>
          <a:p>
            <a:pPr lvl="1"/>
            <a:r>
              <a:rPr lang="sk-SK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Rovnoprávnosť pre Slovákov</a:t>
            </a:r>
          </a:p>
          <a:p>
            <a:pPr lvl="1"/>
            <a:r>
              <a:rPr lang="sk-SK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Odstránenie antidemokratických zákonov, totality</a:t>
            </a:r>
            <a:endParaRPr lang="sk-SK" dirty="0" smtClean="0"/>
          </a:p>
          <a:p>
            <a:r>
              <a:rPr lang="sk-SK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Ako? </a:t>
            </a:r>
            <a:r>
              <a:rPr lang="sk-SK" sz="6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OZBROJENÉ POVSTANIE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Obrázok 8" descr="slov partiza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863" y="4444842"/>
            <a:ext cx="7828077" cy="483071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Vydavanie_vojenskej_vystroje_a_vyzbroje_pocas_povstan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728" y="467525"/>
            <a:ext cx="10469678" cy="9526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7979" y="2361048"/>
            <a:ext cx="6415103" cy="10024340"/>
          </a:xfrm>
        </p:spPr>
        <p:txBody>
          <a:bodyPr/>
          <a:lstStyle/>
          <a:p>
            <a:r>
              <a:rPr lang="sk-SK" sz="7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Kto? </a:t>
            </a:r>
          </a:p>
          <a:p>
            <a:r>
              <a:rPr lang="sk-SK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Vojaci slovenskej armády a partizáni</a:t>
            </a:r>
          </a:p>
          <a:p>
            <a:r>
              <a:rPr lang="sk-SK" sz="3400" dirty="0"/>
              <a:t>Povstanie pripravovalo </a:t>
            </a:r>
            <a:r>
              <a:rPr lang="sk-SK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Vojenské ústredie </a:t>
            </a:r>
            <a:r>
              <a:rPr lang="sk-SK" sz="3400" dirty="0"/>
              <a:t>– 1944 – spolupracovalo so SNR </a:t>
            </a:r>
          </a:p>
        </p:txBody>
      </p:sp>
      <p:pic>
        <p:nvPicPr>
          <p:cNvPr id="6" name="Obrázok 5" descr="lt_35_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6050">
            <a:off x="14217600" y="8163813"/>
            <a:ext cx="6352295" cy="5305997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1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SNP – </a:t>
            </a:r>
            <a:r>
              <a:rPr lang="sk-SK" sz="1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 august 1944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16411" y="5332594"/>
            <a:ext cx="19461551" cy="8267044"/>
          </a:xfrm>
        </p:spPr>
        <p:txBody>
          <a:bodyPr>
            <a:normAutofit/>
          </a:bodyPr>
          <a:lstStyle/>
          <a:p>
            <a:r>
              <a:rPr lang="sk-SK" sz="4800" dirty="0"/>
              <a:t>2 varianty </a:t>
            </a:r>
          </a:p>
          <a:p>
            <a:r>
              <a:rPr lang="sk-SK" sz="4800" dirty="0"/>
              <a:t>Centrum: </a:t>
            </a:r>
            <a:r>
              <a:rPr lang="sk-SK" sz="5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Banská Bystrica </a:t>
            </a:r>
            <a:endParaRPr lang="sk-SK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4800" dirty="0"/>
              <a:t>Začalo predčasne </a:t>
            </a:r>
            <a:endParaRPr lang="sk-SK" sz="4800" dirty="0" smtClean="0"/>
          </a:p>
          <a:p>
            <a:r>
              <a:rPr lang="sk-SK" sz="4800" dirty="0" smtClean="0"/>
              <a:t>Pôvodný plán bolo zosúladiť povstanie s príchodom </a:t>
            </a:r>
            <a:r>
              <a:rPr lang="sk-SK" sz="4800" smtClean="0"/>
              <a:t>Červenej armády</a:t>
            </a:r>
            <a:endParaRPr lang="sk-SK" sz="4800" dirty="0"/>
          </a:p>
          <a:p>
            <a:pPr>
              <a:buNone/>
            </a:pPr>
            <a:endParaRPr lang="sk-SK" dirty="0" smtClean="0"/>
          </a:p>
          <a:p>
            <a:r>
              <a:rPr lang="sk-SK" b="1" dirty="0" smtClean="0"/>
              <a:t>O 20. hodine vydal </a:t>
            </a:r>
            <a:r>
              <a:rPr lang="sk-SK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Ján </a:t>
            </a:r>
            <a:r>
              <a:rPr lang="sk-SK" sz="4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Golian</a:t>
            </a:r>
            <a:r>
              <a:rPr lang="sk-SK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 smtClean="0"/>
              <a:t>dohovorené heslo: </a:t>
            </a:r>
          </a:p>
          <a:p>
            <a:pPr>
              <a:buNone/>
            </a:pPr>
            <a:r>
              <a:rPr lang="sk-SK" sz="11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“Začnite s vysťahovaním.“</a:t>
            </a:r>
            <a:endParaRPr lang="sk-SK" sz="8200" dirty="0"/>
          </a:p>
        </p:txBody>
      </p:sp>
      <p:pic>
        <p:nvPicPr>
          <p:cNvPr id="1028" name="Picture 4" descr="C:\Users\Jana\AppData\Local\Microsoft\Windows\INetCache\IE\6FIR2D90\megafon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83886" y="2673134"/>
            <a:ext cx="3650841" cy="526907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1280px-SNP_map11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11888" y="1206701"/>
            <a:ext cx="18916446" cy="11685610"/>
          </a:xfrm>
        </p:spPr>
      </p:pic>
    </p:spTree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25356" y="1216166"/>
            <a:ext cx="18077617" cy="2883853"/>
          </a:xfrm>
        </p:spPr>
        <p:txBody>
          <a:bodyPr>
            <a:normAutofit/>
          </a:bodyPr>
          <a:lstStyle/>
          <a:p>
            <a:r>
              <a:rPr lang="sk-SK" sz="13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27181" y="1074822"/>
            <a:ext cx="19202966" cy="12416590"/>
          </a:xfrm>
        </p:spPr>
        <p:txBody>
          <a:bodyPr/>
          <a:lstStyle/>
          <a:p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60 000 armáda + 18 000 partizánov</a:t>
            </a:r>
          </a:p>
          <a:p>
            <a:r>
              <a:rPr lang="sk-SK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2/3 územia </a:t>
            </a:r>
            <a:r>
              <a:rPr lang="sk-SK" dirty="0" smtClean="0"/>
              <a:t>- pomoc civilného obyvateľstva </a:t>
            </a:r>
          </a:p>
          <a:p>
            <a:r>
              <a:rPr lang="sk-SK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SNR– </a:t>
            </a:r>
          </a:p>
          <a:p>
            <a:pPr lvl="1"/>
            <a:r>
              <a:rPr lang="sk-SK" dirty="0" smtClean="0"/>
              <a:t>vyhlásenie obnovenia ČSR, </a:t>
            </a:r>
          </a:p>
          <a:p>
            <a:r>
              <a:rPr lang="sk-SK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Trvanie – 2 mesiace </a:t>
            </a:r>
          </a:p>
          <a:p>
            <a:r>
              <a:rPr lang="sk-SK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Potlačené nemeckou armádou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Slovenskú armádu viedli R. Viest a J. </a:t>
            </a:r>
            <a:r>
              <a:rPr lang="sk-SK" dirty="0" err="1" smtClean="0"/>
              <a:t>Golian</a:t>
            </a:r>
            <a:endParaRPr lang="sk-SK" dirty="0"/>
          </a:p>
          <a:p>
            <a:pPr>
              <a:buNone/>
            </a:pPr>
            <a:r>
              <a:rPr lang="sk-SK" dirty="0" smtClean="0"/>
              <a:t>Bojovalo sa  hlavne  v horách: Telgárt, Nízke Tatry, vysoké Tatry, Strečno, </a:t>
            </a:r>
          </a:p>
          <a:p>
            <a:pPr>
              <a:buNone/>
            </a:pPr>
            <a:r>
              <a:rPr lang="sk-SK" dirty="0" smtClean="0"/>
              <a:t>Banská Štiavnica, Žilina, Vrútky ...</a:t>
            </a:r>
          </a:p>
          <a:p>
            <a:pPr>
              <a:buNone/>
            </a:pPr>
            <a:r>
              <a:rPr lang="sk-SK" dirty="0" smtClean="0"/>
              <a:t>Na  Pomoc  SNP prišli i  partizáni z Česka, Talianska, Francúzska...</a:t>
            </a:r>
          </a:p>
          <a:p>
            <a:pPr>
              <a:buNone/>
            </a:pPr>
            <a:r>
              <a:rPr lang="sk-SK" dirty="0" smtClean="0"/>
              <a:t>Zásobovanie a  leteckú podporu povstaleckému územiu zabezpečovalo </a:t>
            </a:r>
          </a:p>
          <a:p>
            <a:pPr>
              <a:buNone/>
            </a:pPr>
            <a:r>
              <a:rPr lang="sk-SK" dirty="0" smtClean="0"/>
              <a:t>letisko Tri duby.</a:t>
            </a:r>
            <a:endParaRPr lang="sk-SK" dirty="0"/>
          </a:p>
        </p:txBody>
      </p:sp>
      <p:pic>
        <p:nvPicPr>
          <p:cNvPr id="5" name="Picture 2" descr="http://tisnov.safarikovi.org/obr/la-5fn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5327" y="9833809"/>
            <a:ext cx="3931052" cy="3160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TemtDlEJTIGX0gmXSyY-wg-Jozef-tiso-fasist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484" y="1780674"/>
            <a:ext cx="8341895" cy="7319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!engine\mapy\images\12-10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579" y="2516699"/>
            <a:ext cx="21235113" cy="750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 descr="E:\!engine\mapy\images\12-le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9257" y="10540748"/>
            <a:ext cx="16753751" cy="29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élník 3"/>
          <p:cNvSpPr/>
          <p:nvPr/>
        </p:nvSpPr>
        <p:spPr>
          <a:xfrm>
            <a:off x="5436222" y="1305078"/>
            <a:ext cx="9861554" cy="681858"/>
          </a:xfrm>
          <a:prstGeom prst="rect">
            <a:avLst/>
          </a:prstGeom>
        </p:spPr>
        <p:txBody>
          <a:bodyPr wrap="none" lIns="157103" tIns="78552" rIns="157103" bIns="78552">
            <a:spAutoFit/>
          </a:bodyPr>
          <a:lstStyle/>
          <a:p>
            <a:pPr>
              <a:defRPr/>
            </a:pPr>
            <a:r>
              <a:rPr lang="sk-SK" sz="3400" b="1" dirty="0">
                <a:solidFill>
                  <a:schemeClr val="bg1">
                    <a:lumMod val="95000"/>
                  </a:schemeClr>
                </a:solidFill>
              </a:rPr>
              <a:t>Oslobodzovanie Československa 1944 – 1945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564</TotalTime>
  <Words>251</Words>
  <Application>Microsoft Office PowerPoint</Application>
  <PresentationFormat>Vlastná</PresentationFormat>
  <Paragraphs>70</Paragraphs>
  <Slides>14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Savon</vt:lpstr>
      <vt:lpstr>SlovenskÉ národné povstanie</vt:lpstr>
      <vt:lpstr>Prezentácia programu PowerPoint</vt:lpstr>
      <vt:lpstr>ODBOJ</vt:lpstr>
      <vt:lpstr>Slovenská národná rada </vt:lpstr>
      <vt:lpstr>Prezentácia programu PowerPoint</vt:lpstr>
      <vt:lpstr>SNP – 29. august 1944</vt:lpstr>
      <vt:lpstr>Prezentácia programu PowerPoint</vt:lpstr>
      <vt:lpstr>SNP</vt:lpstr>
      <vt:lpstr>Prezentácia programu PowerPoint</vt:lpstr>
      <vt:lpstr>Význam SNP? </vt:lpstr>
      <vt:lpstr>Kde sa nachádzajú nasledujúce pomníky? </vt:lpstr>
      <vt:lpstr>Prezentácia programu PowerPoint</vt:lpstr>
      <vt:lpstr>Prezentácia programu PowerPoint</vt:lpstr>
      <vt:lpstr>Neznámi hrdinovia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 Barborik</dc:creator>
  <cp:lastModifiedBy>Raduz</cp:lastModifiedBy>
  <cp:revision>12</cp:revision>
  <dcterms:created xsi:type="dcterms:W3CDTF">2013-08-01T12:14:37Z</dcterms:created>
  <dcterms:modified xsi:type="dcterms:W3CDTF">2021-03-03T20:37:34Z</dcterms:modified>
</cp:coreProperties>
</file>